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7" r:id="rId9"/>
    <p:sldId id="270" r:id="rId10"/>
    <p:sldId id="271" r:id="rId11"/>
    <p:sldId id="262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B76718-0B89-4A39-B623-D57D771E9D0C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D72584-6BE9-46B3-88A3-8FCE3C9C5A6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109086-96794995595394895995795k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323528" y="1772816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Nur </a:t>
            </a:r>
            <a:r>
              <a:rPr lang="de-DE" sz="88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diese eine </a:t>
            </a:r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Schwalbe</a:t>
            </a:r>
            <a:b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de-DE" sz="88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kündigt den </a:t>
            </a:r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Sommer </a:t>
            </a:r>
            <a:r>
              <a:rPr lang="de-DE" sz="88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an,</a:t>
            </a:r>
            <a:endParaRPr lang="el-GR" sz="8800" i="1" dirty="0">
              <a:solidFill>
                <a:schemeClr val="bg1"/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  <p:transition advTm="8219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αρχείο λήψης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982862">
            <a:off x="1461721" y="3529035"/>
            <a:ext cx="4807036" cy="3632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- Ορθογώνιο"/>
          <p:cNvSpPr/>
          <p:nvPr/>
        </p:nvSpPr>
        <p:spPr>
          <a:xfrm>
            <a:off x="0" y="188640"/>
            <a:ext cx="10009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0" i="1" dirty="0" smtClean="0"/>
              <a:t>Auf </a:t>
            </a:r>
            <a:r>
              <a:rPr lang="de-DE" sz="6000" i="1" dirty="0"/>
              <a:t>den eisernen </a:t>
            </a:r>
            <a:r>
              <a:rPr lang="de-DE" sz="6000" i="1" dirty="0" smtClean="0"/>
              <a:t>Seelen</a:t>
            </a:r>
            <a:br>
              <a:rPr lang="de-DE" sz="6000" i="1" dirty="0" smtClean="0"/>
            </a:br>
            <a:r>
              <a:rPr lang="de-DE" sz="6000" i="1" dirty="0"/>
              <a:t>wuchs uns ein roter </a:t>
            </a:r>
            <a:r>
              <a:rPr lang="de-DE" sz="6000" i="1" dirty="0" smtClean="0"/>
              <a:t>Rost</a:t>
            </a:r>
            <a:r>
              <a:rPr lang="de-DE" i="1" dirty="0" smtClean="0"/>
              <a:t>.</a:t>
            </a:r>
            <a:endParaRPr lang="el-GR" i="1" dirty="0"/>
          </a:p>
        </p:txBody>
      </p:sp>
    </p:spTree>
  </p:cSld>
  <p:clrMapOvr>
    <a:masterClrMapping/>
  </p:clrMapOvr>
  <p:transition advTm="8438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asxa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58" cy="6858001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0" y="1844824"/>
            <a:ext cx="93203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i="1" dirty="0" smtClean="0">
                <a:solidFill>
                  <a:schemeClr val="bg1"/>
                </a:solidFill>
              </a:rPr>
              <a:t>Als </a:t>
            </a:r>
            <a:r>
              <a:rPr lang="de-DE" sz="6000" i="1" dirty="0">
                <a:solidFill>
                  <a:schemeClr val="bg1"/>
                </a:solidFill>
              </a:rPr>
              <a:t>mein Gott die </a:t>
            </a:r>
            <a:r>
              <a:rPr lang="de-DE" sz="6000" i="1" dirty="0" smtClean="0">
                <a:solidFill>
                  <a:schemeClr val="bg1"/>
                </a:solidFill>
              </a:rPr>
              <a:t>Erde </a:t>
            </a:r>
            <a:r>
              <a:rPr lang="de-DE" sz="6000" i="1" dirty="0">
                <a:solidFill>
                  <a:schemeClr val="bg1"/>
                </a:solidFill>
              </a:rPr>
              <a:t>schuf</a:t>
            </a:r>
            <a:br>
              <a:rPr lang="de-DE" sz="6000" i="1" dirty="0">
                <a:solidFill>
                  <a:schemeClr val="bg1"/>
                </a:solidFill>
              </a:rPr>
            </a:br>
            <a:r>
              <a:rPr lang="de-DE" sz="6000" i="1" dirty="0">
                <a:solidFill>
                  <a:schemeClr val="bg1"/>
                </a:solidFill>
              </a:rPr>
              <a:t>gab Er wohl allem seine </a:t>
            </a:r>
            <a:r>
              <a:rPr lang="de-DE" sz="6000" i="1" dirty="0" smtClean="0">
                <a:solidFill>
                  <a:schemeClr val="bg1"/>
                </a:solidFill>
              </a:rPr>
              <a:t>Zeit</a:t>
            </a:r>
            <a:r>
              <a:rPr lang="de-DE" i="1" dirty="0">
                <a:solidFill>
                  <a:schemeClr val="bg1"/>
                </a:solidFill>
              </a:rPr>
              <a:t>,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6297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anasta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0534" cy="6858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0" y="2060848"/>
            <a:ext cx="8964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i="1" dirty="0" smtClean="0">
                <a:solidFill>
                  <a:schemeClr val="bg2"/>
                </a:solidFill>
              </a:rPr>
              <a:t>Als </a:t>
            </a:r>
            <a:r>
              <a:rPr lang="de-DE" sz="6000" i="1" dirty="0">
                <a:solidFill>
                  <a:schemeClr val="bg2"/>
                </a:solidFill>
              </a:rPr>
              <a:t>mein Gott die </a:t>
            </a:r>
            <a:r>
              <a:rPr lang="de-DE" sz="6000" i="1" dirty="0" smtClean="0">
                <a:solidFill>
                  <a:schemeClr val="bg2"/>
                </a:solidFill>
              </a:rPr>
              <a:t>Erde </a:t>
            </a:r>
            <a:r>
              <a:rPr lang="de-DE" sz="6000" i="1" dirty="0">
                <a:solidFill>
                  <a:schemeClr val="bg2"/>
                </a:solidFill>
              </a:rPr>
              <a:t>schuf</a:t>
            </a:r>
            <a:br>
              <a:rPr lang="de-DE" sz="6000" i="1" dirty="0">
                <a:solidFill>
                  <a:schemeClr val="bg2"/>
                </a:solidFill>
              </a:rPr>
            </a:br>
            <a:r>
              <a:rPr lang="de-DE" sz="6000" i="1" dirty="0">
                <a:solidFill>
                  <a:schemeClr val="bg2"/>
                </a:solidFill>
              </a:rPr>
              <a:t>säte Er auch </a:t>
            </a:r>
            <a:r>
              <a:rPr lang="de-DE" sz="6000" i="1" dirty="0" smtClean="0">
                <a:solidFill>
                  <a:schemeClr val="bg2"/>
                </a:solidFill>
              </a:rPr>
              <a:t>Gerechtigkeit</a:t>
            </a:r>
            <a:r>
              <a:rPr lang="de-DE" sz="6000" i="1" dirty="0" smtClean="0"/>
              <a:t>.</a:t>
            </a:r>
            <a:endParaRPr lang="de-DE" sz="6000" dirty="0"/>
          </a:p>
          <a:p>
            <a:r>
              <a:rPr lang="de-DE" dirty="0"/>
              <a:t> </a:t>
            </a:r>
          </a:p>
        </p:txBody>
      </p:sp>
    </p:spTree>
  </p:cSld>
  <p:clrMapOvr>
    <a:masterClrMapping/>
  </p:clrMapOvr>
  <p:transition advTm="14125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5032" y="-99808"/>
            <a:ext cx="9289032" cy="6957808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683568" y="3284984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>Stürme </a:t>
            </a:r>
            <a:r>
              <a:rPr lang="de-DE" sz="6600" i="1" dirty="0">
                <a:latin typeface="Arabic Typesetting" pitchFamily="66" charset="-78"/>
                <a:cs typeface="Arabic Typesetting" pitchFamily="66" charset="-78"/>
              </a:rPr>
              <a:t>werden noch kommen,</a:t>
            </a:r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de-DE" sz="6600" i="1" dirty="0">
                <a:latin typeface="Arabic Typesetting" pitchFamily="66" charset="-78"/>
                <a:cs typeface="Arabic Typesetting" pitchFamily="66" charset="-78"/>
              </a:rPr>
              <a:t>ehe er aufgehen kann.</a:t>
            </a:r>
            <a:endParaRPr lang="el-GR" sz="6600" i="1" dirty="0">
              <a:cs typeface="Arabic Typesetting" pitchFamily="66" charset="-78"/>
            </a:endParaRPr>
          </a:p>
        </p:txBody>
      </p:sp>
    </p:spTree>
  </p:cSld>
  <p:clrMapOvr>
    <a:masterClrMapping/>
  </p:clrMapOvr>
  <p:transition advTm="10515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Filakismeno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6951"/>
            <a:ext cx="9144000" cy="3861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2 - Εικόνα" descr="sirm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0"/>
            <a:ext cx="3816424" cy="2165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- Ορθογώνιο"/>
          <p:cNvSpPr/>
          <p:nvPr/>
        </p:nvSpPr>
        <p:spPr>
          <a:xfrm>
            <a:off x="431032" y="4734342"/>
            <a:ext cx="87129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6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Stürme </a:t>
            </a:r>
            <a:r>
              <a:rPr lang="de-DE" sz="66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und </a:t>
            </a:r>
            <a:r>
              <a:rPr lang="de-DE" sz="66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Fröste </a:t>
            </a:r>
            <a:r>
              <a:rPr lang="de-DE" sz="66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und </a:t>
            </a:r>
            <a:r>
              <a:rPr lang="de-DE" sz="66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Opfer</a:t>
            </a:r>
            <a:br>
              <a:rPr lang="de-DE" sz="66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de-DE" sz="66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im geschundenen </a:t>
            </a:r>
            <a:r>
              <a:rPr lang="de-DE" sz="66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Land </a:t>
            </a:r>
            <a:r>
              <a:rPr lang="de-DE" sz="6600" dirty="0">
                <a:latin typeface="Arabic Typesetting" pitchFamily="66" charset="-78"/>
                <a:cs typeface="Arabic Typesetting" pitchFamily="66" charset="-78"/>
              </a:rPr>
              <a:t>-</a:t>
            </a:r>
            <a:endParaRPr lang="el-GR" sz="6600" dirty="0">
              <a:cs typeface="Arabic Typesetting" pitchFamily="66" charset="-78"/>
            </a:endParaRPr>
          </a:p>
        </p:txBody>
      </p:sp>
    </p:spTree>
  </p:cSld>
  <p:clrMapOvr>
    <a:masterClrMapping/>
  </p:clrMapOvr>
  <p:transition advTm="9641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eleytheri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251520" y="0"/>
            <a:ext cx="659507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>Nötig </a:t>
            </a:r>
            <a:r>
              <a:rPr lang="de-DE" sz="6600" i="1" dirty="0">
                <a:latin typeface="Arabic Typesetting" pitchFamily="66" charset="-78"/>
                <a:cs typeface="Arabic Typesetting" pitchFamily="66" charset="-78"/>
              </a:rPr>
              <a:t>wie </a:t>
            </a:r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>Nahrung </a:t>
            </a:r>
            <a:r>
              <a:rPr lang="de-DE" sz="6600" i="1" dirty="0">
                <a:latin typeface="Arabic Typesetting" pitchFamily="66" charset="-78"/>
                <a:cs typeface="Arabic Typesetting" pitchFamily="66" charset="-78"/>
              </a:rPr>
              <a:t>ist uns</a:t>
            </a:r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de-DE" sz="6600" i="1" dirty="0">
                <a:latin typeface="Arabic Typesetting" pitchFamily="66" charset="-78"/>
                <a:cs typeface="Arabic Typesetting" pitchFamily="66" charset="-78"/>
              </a:rPr>
              <a:t>dennoch der </a:t>
            </a:r>
            <a:r>
              <a:rPr lang="de-DE" sz="6600" i="1" dirty="0" smtClean="0">
                <a:latin typeface="Arabic Typesetting" pitchFamily="66" charset="-78"/>
                <a:cs typeface="Arabic Typesetting" pitchFamily="66" charset="-78"/>
              </a:rPr>
              <a:t>Widerstan</a:t>
            </a:r>
            <a:r>
              <a:rPr lang="de-DE" sz="6000" i="1" dirty="0" smtClean="0">
                <a:latin typeface="Arabic Typesetting" pitchFamily="66" charset="-78"/>
                <a:cs typeface="Arabic Typesetting" pitchFamily="66" charset="-78"/>
              </a:rPr>
              <a:t>d</a:t>
            </a:r>
            <a:r>
              <a:rPr lang="de-DE" sz="6000" i="1" dirty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l-GR" sz="6000" i="1" dirty="0">
              <a:cs typeface="Arabic Typesetting" pitchFamily="66" charset="-78"/>
            </a:endParaRPr>
          </a:p>
        </p:txBody>
      </p:sp>
    </p:spTree>
  </p:cSld>
  <p:clrMapOvr>
    <a:masterClrMapping/>
  </p:clrMapOvr>
  <p:transition advTm="13484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vou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0" y="1700808"/>
            <a:ext cx="9468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i="1" dirty="0" smtClean="0">
                <a:latin typeface="Arabic Typesetting" pitchFamily="66" charset="-78"/>
                <a:cs typeface="Arabic Typesetting" pitchFamily="66" charset="-78"/>
              </a:rPr>
              <a:t>Als </a:t>
            </a:r>
            <a:r>
              <a:rPr lang="de-DE" sz="8000" i="1" dirty="0">
                <a:latin typeface="Arabic Typesetting" pitchFamily="66" charset="-78"/>
                <a:cs typeface="Arabic Typesetting" pitchFamily="66" charset="-78"/>
              </a:rPr>
              <a:t>mein Gott die </a:t>
            </a:r>
            <a:r>
              <a:rPr lang="de-DE" sz="8000" i="1" dirty="0" smtClean="0">
                <a:latin typeface="Arabic Typesetting" pitchFamily="66" charset="-78"/>
                <a:cs typeface="Arabic Typesetting" pitchFamily="66" charset="-78"/>
              </a:rPr>
              <a:t>Erde </a:t>
            </a:r>
            <a:r>
              <a:rPr lang="de-DE" sz="8000" i="1" dirty="0">
                <a:latin typeface="Arabic Typesetting" pitchFamily="66" charset="-78"/>
                <a:cs typeface="Arabic Typesetting" pitchFamily="66" charset="-78"/>
              </a:rPr>
              <a:t>schuf</a:t>
            </a:r>
            <a:br>
              <a:rPr lang="de-DE" sz="8000" i="1" dirty="0">
                <a:latin typeface="Arabic Typesetting" pitchFamily="66" charset="-78"/>
                <a:cs typeface="Arabic Typesetting" pitchFamily="66" charset="-78"/>
              </a:rPr>
            </a:br>
            <a:r>
              <a:rPr lang="de-DE" sz="8000" i="1" dirty="0">
                <a:latin typeface="Arabic Typesetting" pitchFamily="66" charset="-78"/>
                <a:cs typeface="Arabic Typesetting" pitchFamily="66" charset="-78"/>
              </a:rPr>
              <a:t>stellte Er </a:t>
            </a:r>
            <a:r>
              <a:rPr lang="de-DE" sz="8000" i="1" dirty="0" smtClean="0">
                <a:latin typeface="Arabic Typesetting" pitchFamily="66" charset="-78"/>
                <a:cs typeface="Arabic Typesetting" pitchFamily="66" charset="-78"/>
              </a:rPr>
              <a:t>Berge </a:t>
            </a:r>
            <a:r>
              <a:rPr lang="de-DE" sz="8000" i="1" dirty="0">
                <a:latin typeface="Arabic Typesetting" pitchFamily="66" charset="-78"/>
                <a:cs typeface="Arabic Typesetting" pitchFamily="66" charset="-78"/>
              </a:rPr>
              <a:t>uns zur </a:t>
            </a:r>
            <a:r>
              <a:rPr lang="de-DE" sz="8000" i="1" dirty="0" smtClean="0">
                <a:latin typeface="Arabic Typesetting" pitchFamily="66" charset="-78"/>
                <a:cs typeface="Arabic Typesetting" pitchFamily="66" charset="-78"/>
              </a:rPr>
              <a:t>Seit</a:t>
            </a:r>
            <a:r>
              <a:rPr lang="de-DE" sz="8000" i="1" dirty="0">
                <a:latin typeface="Arabic Typesetting" pitchFamily="66" charset="-78"/>
                <a:cs typeface="Arabic Typesetting" pitchFamily="66" charset="-78"/>
              </a:rPr>
              <a:t>’,</a:t>
            </a:r>
            <a:endParaRPr lang="el-GR" sz="8000" dirty="0">
              <a:cs typeface="Arabic Typesetting" pitchFamily="66" charset="-78"/>
            </a:endParaRPr>
          </a:p>
        </p:txBody>
      </p:sp>
    </p:spTree>
  </p:cSld>
  <p:clrMapOvr>
    <a:masterClrMapping/>
  </p:clrMapOvr>
  <p:transition advTm="8797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ea_of_diamonds__greece__by_stamatisgr-d1mw7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31045" cy="6858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0" y="188640"/>
            <a:ext cx="93245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Als </a:t>
            </a:r>
            <a:r>
              <a:rPr lang="de-DE" sz="80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mein Gott die </a:t>
            </a:r>
            <a:r>
              <a:rPr lang="de-DE" sz="80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Erde </a:t>
            </a:r>
            <a:r>
              <a:rPr lang="de-DE" sz="80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schuf</a:t>
            </a:r>
            <a:br>
              <a:rPr lang="de-DE" sz="80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de-DE" sz="80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gab Er uns </a:t>
            </a:r>
            <a:r>
              <a:rPr lang="de-DE" sz="80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Hoffnung </a:t>
            </a:r>
            <a:r>
              <a:rPr lang="de-DE" sz="8000" i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meereweit</a:t>
            </a:r>
            <a:r>
              <a:rPr lang="de-DE" i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de-DE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el-GR" dirty="0"/>
          </a:p>
        </p:txBody>
      </p:sp>
    </p:spTree>
  </p:cSld>
  <p:clrMapOvr>
    <a:masterClrMapping/>
  </p:clrMapOvr>
  <p:transition advTm="14047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mai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89889" cy="6858001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323528" y="2060848"/>
            <a:ext cx="835356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Heute </a:t>
            </a:r>
            <a:r>
              <a:rPr lang="de-DE" sz="88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vor tausend </a:t>
            </a:r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Jahren</a:t>
            </a:r>
            <a:b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de-DE" sz="8800" i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erschlugen sie den </a:t>
            </a:r>
            <a:r>
              <a:rPr lang="de-DE" sz="8800" i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Mai,</a:t>
            </a:r>
            <a:endParaRPr lang="el-GR" sz="8800" i="1" dirty="0">
              <a:solidFill>
                <a:schemeClr val="bg1"/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  <p:transition advTm="8391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pela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- TextBox"/>
          <p:cNvSpPr txBox="1"/>
          <p:nvPr/>
        </p:nvSpPr>
        <p:spPr>
          <a:xfrm>
            <a:off x="0" y="404664"/>
            <a:ext cx="97930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i="1" dirty="0" smtClean="0">
                <a:latin typeface="Arabic Typesetting" pitchFamily="66" charset="-78"/>
                <a:cs typeface="Arabic Typesetting" pitchFamily="66" charset="-78"/>
              </a:rPr>
              <a:t>Senkten </a:t>
            </a:r>
            <a:r>
              <a:rPr lang="de-DE" sz="8800" i="1" dirty="0">
                <a:latin typeface="Arabic Typesetting" pitchFamily="66" charset="-78"/>
                <a:cs typeface="Arabic Typesetting" pitchFamily="66" charset="-78"/>
              </a:rPr>
              <a:t>ihn in ein </a:t>
            </a:r>
            <a:r>
              <a:rPr lang="de-DE" sz="8800" i="1" dirty="0" err="1" smtClean="0">
                <a:latin typeface="Arabic Typesetting" pitchFamily="66" charset="-78"/>
                <a:cs typeface="Arabic Typesetting" pitchFamily="66" charset="-78"/>
              </a:rPr>
              <a:t>Blutmeer</a:t>
            </a:r>
            <a:r>
              <a:rPr lang="de-DE" sz="8800" i="1" dirty="0">
                <a:latin typeface="Arabic Typesetting" pitchFamily="66" charset="-78"/>
                <a:cs typeface="Arabic Typesetting" pitchFamily="66" charset="-78"/>
              </a:rPr>
              <a:t>,</a:t>
            </a:r>
            <a:r>
              <a:rPr lang="de-DE" sz="8800" i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de-DE" sz="8800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de-DE" sz="8800" i="1" dirty="0" smtClean="0">
                <a:latin typeface="Arabic Typesetting" pitchFamily="66" charset="-78"/>
                <a:cs typeface="Arabic Typesetting" pitchFamily="66" charset="-78"/>
              </a:rPr>
              <a:t>dass </a:t>
            </a:r>
            <a:r>
              <a:rPr lang="de-DE" sz="8800" i="1" dirty="0">
                <a:latin typeface="Arabic Typesetting" pitchFamily="66" charset="-78"/>
                <a:cs typeface="Arabic Typesetting" pitchFamily="66" charset="-78"/>
              </a:rPr>
              <a:t>er begraben sei.</a:t>
            </a:r>
            <a:endParaRPr lang="el-GR" sz="8800" i="1" dirty="0">
              <a:cs typeface="Arabic Typesetting" pitchFamily="66" charset="-78"/>
            </a:endParaRPr>
          </a:p>
        </p:txBody>
      </p:sp>
    </p:spTree>
  </p:cSld>
  <p:clrMapOvr>
    <a:masterClrMapping/>
  </p:clrMapOvr>
  <p:transition advTm="8797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erito_moreno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477" y="0"/>
            <a:ext cx="9189477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0" y="332656"/>
            <a:ext cx="87627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i="1" dirty="0" smtClean="0"/>
              <a:t>Tausende Jahre </a:t>
            </a:r>
            <a:r>
              <a:rPr lang="de-DE" sz="6000" i="1" dirty="0"/>
              <a:t>währt nun</a:t>
            </a:r>
            <a:r>
              <a:rPr lang="de-DE" sz="6000" i="1" dirty="0" smtClean="0"/>
              <a:t/>
            </a:r>
            <a:br>
              <a:rPr lang="de-DE" sz="6000" i="1" dirty="0" smtClean="0"/>
            </a:br>
            <a:r>
              <a:rPr lang="de-DE" sz="6000" i="1" dirty="0"/>
              <a:t>der erzwungene </a:t>
            </a:r>
            <a:r>
              <a:rPr lang="de-DE" sz="6000" i="1" dirty="0" smtClean="0"/>
              <a:t>Frost </a:t>
            </a:r>
            <a:endParaRPr lang="el-GR" sz="6000" i="1" dirty="0"/>
          </a:p>
        </p:txBody>
      </p:sp>
    </p:spTree>
  </p:cSld>
  <p:clrMapOvr>
    <a:masterClrMapping/>
  </p:clrMapOvr>
  <p:transition advTm="9828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61</Words>
  <Application>Microsoft Office PowerPoint</Application>
  <PresentationFormat>Προβολή στην οθόνη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Διαστημικό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prof</cp:lastModifiedBy>
  <cp:revision>8</cp:revision>
  <dcterms:created xsi:type="dcterms:W3CDTF">2014-05-03T18:14:35Z</dcterms:created>
  <dcterms:modified xsi:type="dcterms:W3CDTF">2014-05-05T21:21:21Z</dcterms:modified>
</cp:coreProperties>
</file>