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306" r:id="rId12"/>
    <p:sldId id="288" r:id="rId13"/>
    <p:sldId id="307" r:id="rId14"/>
    <p:sldId id="266" r:id="rId15"/>
    <p:sldId id="267" r:id="rId16"/>
    <p:sldId id="268" r:id="rId17"/>
    <p:sldId id="269" r:id="rId18"/>
    <p:sldId id="270" r:id="rId19"/>
    <p:sldId id="271" r:id="rId20"/>
    <p:sldId id="272" r:id="rId21"/>
    <p:sldId id="273" r:id="rId22"/>
    <p:sldId id="303" r:id="rId23"/>
    <p:sldId id="304" r:id="rId24"/>
    <p:sldId id="305" r:id="rId25"/>
    <p:sldId id="310" r:id="rId26"/>
    <p:sldId id="311" r:id="rId27"/>
    <p:sldId id="312" r:id="rId28"/>
    <p:sldId id="296" r:id="rId29"/>
    <p:sldId id="313" r:id="rId30"/>
    <p:sldId id="314" r:id="rId31"/>
    <p:sldId id="315" r:id="rId32"/>
    <p:sldId id="316" r:id="rId33"/>
    <p:sldId id="274" r:id="rId34"/>
    <p:sldId id="285" r:id="rId35"/>
    <p:sldId id="277" r:id="rId36"/>
    <p:sldId id="309" r:id="rId37"/>
    <p:sldId id="276" r:id="rId38"/>
    <p:sldId id="302" r:id="rId39"/>
    <p:sldId id="298" r:id="rId40"/>
    <p:sldId id="299" r:id="rId41"/>
    <p:sldId id="300" r:id="rId42"/>
    <p:sldId id="301" r:id="rId43"/>
    <p:sldId id="279" r:id="rId44"/>
    <p:sldId id="278" r:id="rId45"/>
    <p:sldId id="280" r:id="rId46"/>
    <p:sldId id="281" r:id="rId47"/>
    <p:sldId id="275" r:id="rId48"/>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9B0513"/>
    <a:srgbClr val="680000"/>
    <a:srgbClr val="6600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588" autoAdjust="0"/>
    <p:restoredTop sz="94624" autoAdjust="0"/>
  </p:normalViewPr>
  <p:slideViewPr>
    <p:cSldViewPr>
      <p:cViewPr>
        <p:scale>
          <a:sx n="70" d="100"/>
          <a:sy n="70" d="100"/>
        </p:scale>
        <p:origin x="-1164" y="-636"/>
      </p:cViewPr>
      <p:guideLst>
        <p:guide orient="horz" pos="2160"/>
        <p:guide pos="2880"/>
      </p:guideLst>
    </p:cSldViewPr>
  </p:slideViewPr>
  <p:outlineViewPr>
    <p:cViewPr>
      <p:scale>
        <a:sx n="33" d="100"/>
        <a:sy n="33" d="100"/>
      </p:scale>
      <p:origin x="42" y="12834"/>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59E6F2E8-1A7D-47E0-9DCE-76C85A5D51C1}" type="datetimeFigureOut">
              <a:rPr lang="el-GR" smtClean="0"/>
              <a:pPr/>
              <a:t>30/6/2017</a:t>
            </a:fld>
            <a:endParaRPr lang="el-GR"/>
          </a:p>
        </p:txBody>
      </p:sp>
      <p:sp>
        <p:nvSpPr>
          <p:cNvPr id="17" name="Footer Placeholder 16"/>
          <p:cNvSpPr>
            <a:spLocks noGrp="1"/>
          </p:cNvSpPr>
          <p:nvPr>
            <p:ph type="ftr" sz="quarter" idx="11"/>
          </p:nvPr>
        </p:nvSpPr>
        <p:spPr/>
        <p:txBody>
          <a:bodyPr/>
          <a:lstStyle/>
          <a:p>
            <a:endParaRPr lang="el-GR"/>
          </a:p>
        </p:txBody>
      </p:sp>
      <p:sp>
        <p:nvSpPr>
          <p:cNvPr id="29" name="Slide Number Placeholder 28"/>
          <p:cNvSpPr>
            <a:spLocks noGrp="1"/>
          </p:cNvSpPr>
          <p:nvPr>
            <p:ph type="sldNum" sz="quarter" idx="12"/>
          </p:nvPr>
        </p:nvSpPr>
        <p:spPr/>
        <p:txBody>
          <a:bodyPr/>
          <a:lstStyle/>
          <a:p>
            <a:fld id="{DC547AA6-AFE4-441A-A5CD-0DFAA94314CD}" type="slidenum">
              <a:rPr lang="el-GR" smtClean="0"/>
              <a:pPr/>
              <a:t>‹#›</a:t>
            </a:fld>
            <a:endParaRPr lang="el-GR"/>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9E6F2E8-1A7D-47E0-9DCE-76C85A5D51C1}" type="datetimeFigureOut">
              <a:rPr lang="el-GR" smtClean="0"/>
              <a:pPr/>
              <a:t>30/6/2017</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DC547AA6-AFE4-441A-A5CD-0DFAA94314CD}" type="slidenum">
              <a:rPr lang="el-GR" smtClean="0"/>
              <a:pPr/>
              <a:t>‹#›</a:t>
            </a:fld>
            <a:endParaRPr lang="el-GR"/>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9E6F2E8-1A7D-47E0-9DCE-76C85A5D51C1}" type="datetimeFigureOut">
              <a:rPr lang="el-GR" smtClean="0"/>
              <a:pPr/>
              <a:t>30/6/2017</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DC547AA6-AFE4-441A-A5CD-0DFAA94314CD}" type="slidenum">
              <a:rPr lang="el-GR" smtClean="0"/>
              <a:pPr/>
              <a:t>‹#›</a:t>
            </a:fld>
            <a:endParaRPr lang="el-G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9E6F2E8-1A7D-47E0-9DCE-76C85A5D51C1}" type="datetimeFigureOut">
              <a:rPr lang="el-GR" smtClean="0"/>
              <a:pPr/>
              <a:t>30/6/2017</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DC547AA6-AFE4-441A-A5CD-0DFAA94314CD}" type="slidenum">
              <a:rPr lang="el-GR" smtClean="0"/>
              <a:pPr/>
              <a:t>‹#›</a:t>
            </a:fld>
            <a:endParaRPr lang="el-GR"/>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59E6F2E8-1A7D-47E0-9DCE-76C85A5D51C1}" type="datetimeFigureOut">
              <a:rPr lang="el-GR" smtClean="0"/>
              <a:pPr/>
              <a:t>30/6/2017</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a:xfrm>
            <a:off x="7924800" y="6416675"/>
            <a:ext cx="762000" cy="365125"/>
          </a:xfrm>
        </p:spPr>
        <p:txBody>
          <a:bodyPr/>
          <a:lstStyle/>
          <a:p>
            <a:fld id="{DC547AA6-AFE4-441A-A5CD-0DFAA94314CD}" type="slidenum">
              <a:rPr lang="el-GR" smtClean="0"/>
              <a:pPr/>
              <a:t>‹#›</a:t>
            </a:fld>
            <a:endParaRPr lang="el-GR"/>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59E6F2E8-1A7D-47E0-9DCE-76C85A5D51C1}" type="datetimeFigureOut">
              <a:rPr lang="el-GR" smtClean="0"/>
              <a:pPr/>
              <a:t>30/6/2017</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DC547AA6-AFE4-441A-A5CD-0DFAA94314CD}" type="slidenum">
              <a:rPr lang="el-GR" smtClean="0"/>
              <a:pPr/>
              <a:t>‹#›</a:t>
            </a:fld>
            <a:endParaRPr lang="el-GR"/>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59E6F2E8-1A7D-47E0-9DCE-76C85A5D51C1}" type="datetimeFigureOut">
              <a:rPr lang="el-GR" smtClean="0"/>
              <a:pPr/>
              <a:t>30/6/2017</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DC547AA6-AFE4-441A-A5CD-0DFAA94314CD}" type="slidenum">
              <a:rPr lang="el-GR" smtClean="0"/>
              <a:pPr/>
              <a:t>‹#›</a:t>
            </a:fld>
            <a:endParaRPr lang="el-GR"/>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9E6F2E8-1A7D-47E0-9DCE-76C85A5D51C1}" type="datetimeFigureOut">
              <a:rPr lang="el-GR" smtClean="0"/>
              <a:pPr/>
              <a:t>30/6/2017</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DC547AA6-AFE4-441A-A5CD-0DFAA94314CD}" type="slidenum">
              <a:rPr lang="el-GR" smtClean="0"/>
              <a:pPr/>
              <a:t>‹#›</a:t>
            </a:fld>
            <a:endParaRPr lang="el-GR"/>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E6F2E8-1A7D-47E0-9DCE-76C85A5D51C1}" type="datetimeFigureOut">
              <a:rPr lang="el-GR" smtClean="0"/>
              <a:pPr/>
              <a:t>30/6/2017</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DC547AA6-AFE4-441A-A5CD-0DFAA94314CD}" type="slidenum">
              <a:rPr lang="el-GR" smtClean="0"/>
              <a:pPr/>
              <a:t>‹#›</a:t>
            </a:fld>
            <a:endParaRPr lang="el-GR"/>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59E6F2E8-1A7D-47E0-9DCE-76C85A5D51C1}" type="datetimeFigureOut">
              <a:rPr lang="el-GR" smtClean="0"/>
              <a:pPr/>
              <a:t>30/6/2017</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DC547AA6-AFE4-441A-A5CD-0DFAA94314CD}" type="slidenum">
              <a:rPr lang="el-GR" smtClean="0"/>
              <a:pPr/>
              <a:t>‹#›</a:t>
            </a:fld>
            <a:endParaRPr lang="el-G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59E6F2E8-1A7D-47E0-9DCE-76C85A5D51C1}" type="datetimeFigureOut">
              <a:rPr lang="el-GR" smtClean="0"/>
              <a:pPr/>
              <a:t>30/6/2017</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DC547AA6-AFE4-441A-A5CD-0DFAA94314CD}" type="slidenum">
              <a:rPr lang="el-GR" smtClean="0"/>
              <a:pPr/>
              <a:t>‹#›</a:t>
            </a:fld>
            <a:endParaRPr lang="el-G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59E6F2E8-1A7D-47E0-9DCE-76C85A5D51C1}" type="datetimeFigureOut">
              <a:rPr lang="el-GR" smtClean="0"/>
              <a:pPr/>
              <a:t>30/6/2017</a:t>
            </a:fld>
            <a:endParaRPr lang="el-GR"/>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l-G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DC547AA6-AFE4-441A-A5CD-0DFAA94314CD}" type="slidenum">
              <a:rPr lang="el-GR" smtClean="0"/>
              <a:pPr/>
              <a:t>‹#›</a:t>
            </a:fld>
            <a:endParaRPr lang="el-GR"/>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9.xml"/><Relationship Id="rId1" Type="http://schemas.openxmlformats.org/officeDocument/2006/relationships/audio" Target="file:///C:\Documents%20and%20Settings\User\&#917;&#960;&#953;&#966;&#940;&#957;&#949;&#953;&#945;%20&#949;&#961;&#947;&#945;&#963;&#943;&#945;&#962;\&#921;&#931;&#932;&#927;&#931;&#917;&#923;&#921;&#916;&#913;%20&#931;&#935;&#927;&#923;&#917;&#921;&#927;&#933;\2014\Georges%20Moustaki%20-%20Nous%20Sommes%20Deux%20(Imaste%20Dio).mp3" TargetMode="Externa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857224" y="214290"/>
            <a:ext cx="7772400" cy="1857388"/>
          </a:xfrm>
          <a:gradFill flip="none" rotWithShape="1">
            <a:gsLst>
              <a:gs pos="0">
                <a:schemeClr val="dk1">
                  <a:tint val="50000"/>
                  <a:satMod val="300000"/>
                </a:schemeClr>
              </a:gs>
              <a:gs pos="35000">
                <a:schemeClr val="dk1">
                  <a:tint val="37000"/>
                  <a:satMod val="300000"/>
                </a:schemeClr>
              </a:gs>
              <a:gs pos="100000">
                <a:schemeClr val="dk1">
                  <a:tint val="15000"/>
                  <a:satMod val="350000"/>
                </a:schemeClr>
              </a:gs>
            </a:gsLst>
            <a:path path="circle">
              <a:fillToRect l="100000" t="100000"/>
            </a:path>
            <a:tileRect r="-100000" b="-100000"/>
          </a:gradFill>
          <a:effectLst>
            <a:glow rad="228600">
              <a:schemeClr val="accent6">
                <a:satMod val="175000"/>
                <a:alpha val="40000"/>
              </a:schemeClr>
            </a:glow>
            <a:outerShdw blurRad="40000" dist="20000" dir="5400000" rotWithShape="0">
              <a:srgbClr val="000000">
                <a:alpha val="38000"/>
              </a:srgbClr>
            </a:outerShdw>
            <a:softEdge rad="127000"/>
          </a:effectLst>
        </p:spPr>
        <p:style>
          <a:lnRef idx="1">
            <a:schemeClr val="dk1"/>
          </a:lnRef>
          <a:fillRef idx="2">
            <a:schemeClr val="dk1"/>
          </a:fillRef>
          <a:effectRef idx="1">
            <a:schemeClr val="dk1"/>
          </a:effectRef>
          <a:fontRef idx="minor">
            <a:schemeClr val="dk1"/>
          </a:fontRef>
        </p:style>
        <p:txBody>
          <a:bodyPr>
            <a:normAutofit fontScale="90000"/>
          </a:bodyPr>
          <a:lstStyle/>
          <a:p>
            <a:pPr>
              <a:lnSpc>
                <a:spcPct val="150000"/>
              </a:lnSpc>
              <a:spcBef>
                <a:spcPts val="600"/>
              </a:spcBef>
            </a:pPr>
            <a:r>
              <a:rPr lang="en-GB" sz="4000" dirty="0" smtClean="0">
                <a:solidFill>
                  <a:schemeClr val="accent4">
                    <a:lumMod val="50000"/>
                  </a:schemeClr>
                </a:solidFill>
              </a:rPr>
              <a:t>“Nous </a:t>
            </a:r>
            <a:r>
              <a:rPr lang="en-GB" sz="4000" dirty="0" err="1" smtClean="0">
                <a:solidFill>
                  <a:schemeClr val="accent4">
                    <a:lumMod val="50000"/>
                  </a:schemeClr>
                </a:solidFill>
              </a:rPr>
              <a:t>sommes</a:t>
            </a:r>
            <a:r>
              <a:rPr lang="en-GB" sz="4000" dirty="0" smtClean="0">
                <a:solidFill>
                  <a:schemeClr val="accent4">
                    <a:lumMod val="50000"/>
                  </a:schemeClr>
                </a:solidFill>
              </a:rPr>
              <a:t> </a:t>
            </a:r>
            <a:r>
              <a:rPr lang="en-GB" sz="4000" dirty="0" err="1" smtClean="0">
                <a:solidFill>
                  <a:schemeClr val="accent4">
                    <a:lumMod val="50000"/>
                  </a:schemeClr>
                </a:solidFill>
              </a:rPr>
              <a:t>deux</a:t>
            </a:r>
            <a:r>
              <a:rPr lang="en-GB" sz="4000" dirty="0" smtClean="0">
                <a:solidFill>
                  <a:schemeClr val="accent4">
                    <a:lumMod val="50000"/>
                  </a:schemeClr>
                </a:solidFill>
              </a:rPr>
              <a:t>”</a:t>
            </a:r>
            <a:r>
              <a:rPr lang="en-GB" sz="2400" dirty="0" smtClean="0">
                <a:solidFill>
                  <a:schemeClr val="accent4">
                    <a:lumMod val="50000"/>
                  </a:schemeClr>
                </a:solidFill>
              </a:rPr>
              <a:t/>
            </a:r>
            <a:br>
              <a:rPr lang="en-GB" sz="2400" dirty="0" smtClean="0">
                <a:solidFill>
                  <a:schemeClr val="accent4">
                    <a:lumMod val="50000"/>
                  </a:schemeClr>
                </a:solidFill>
              </a:rPr>
            </a:br>
            <a:r>
              <a:rPr lang="en-US" sz="2700" dirty="0" err="1" smtClean="0">
                <a:solidFill>
                  <a:schemeClr val="accent4">
                    <a:lumMod val="50000"/>
                  </a:schemeClr>
                </a:solidFill>
                <a:effectLst/>
              </a:rPr>
              <a:t>Projet</a:t>
            </a:r>
            <a:r>
              <a:rPr lang="en-US" sz="2700" dirty="0" smtClean="0">
                <a:solidFill>
                  <a:schemeClr val="accent4">
                    <a:lumMod val="50000"/>
                  </a:schemeClr>
                </a:solidFill>
                <a:effectLst/>
              </a:rPr>
              <a:t> de </a:t>
            </a:r>
            <a:r>
              <a:rPr lang="en-US" sz="2700" dirty="0" err="1" smtClean="0">
                <a:solidFill>
                  <a:schemeClr val="accent4">
                    <a:lumMod val="50000"/>
                  </a:schemeClr>
                </a:solidFill>
                <a:effectLst/>
              </a:rPr>
              <a:t>classe</a:t>
            </a:r>
            <a:r>
              <a:rPr lang="en-US" sz="2700" dirty="0" smtClean="0">
                <a:solidFill>
                  <a:schemeClr val="accent4">
                    <a:lumMod val="50000"/>
                  </a:schemeClr>
                </a:solidFill>
                <a:effectLst/>
              </a:rPr>
              <a:t> 2013-14</a:t>
            </a:r>
            <a:r>
              <a:rPr lang="el-GR" sz="2700" dirty="0" smtClean="0">
                <a:solidFill>
                  <a:schemeClr val="accent4">
                    <a:lumMod val="50000"/>
                  </a:schemeClr>
                </a:solidFill>
                <a:effectLst/>
              </a:rPr>
              <a:t/>
            </a:r>
            <a:br>
              <a:rPr lang="el-GR" sz="2700" dirty="0" smtClean="0">
                <a:solidFill>
                  <a:schemeClr val="accent4">
                    <a:lumMod val="50000"/>
                  </a:schemeClr>
                </a:solidFill>
                <a:effectLst/>
              </a:rPr>
            </a:br>
            <a:r>
              <a:rPr lang="en-US" sz="2400" dirty="0" smtClean="0">
                <a:solidFill>
                  <a:schemeClr val="accent4">
                    <a:lumMod val="50000"/>
                  </a:schemeClr>
                </a:solidFill>
                <a:effectLst/>
              </a:rPr>
              <a:t>PROPOSÉ POUR E-TWINNING 2014-15</a:t>
            </a:r>
            <a:endParaRPr lang="el-GR" sz="2400" dirty="0">
              <a:solidFill>
                <a:schemeClr val="accent4">
                  <a:lumMod val="50000"/>
                </a:schemeClr>
              </a:solidFill>
              <a:effectLst/>
            </a:endParaRPr>
          </a:p>
        </p:txBody>
      </p:sp>
      <p:sp>
        <p:nvSpPr>
          <p:cNvPr id="3" name="Subtitle 2"/>
          <p:cNvSpPr>
            <a:spLocks noGrp="1"/>
          </p:cNvSpPr>
          <p:nvPr>
            <p:ph type="subTitle" idx="1"/>
          </p:nvPr>
        </p:nvSpPr>
        <p:spPr>
          <a:xfrm>
            <a:off x="1500166" y="2786058"/>
            <a:ext cx="6400800" cy="3528392"/>
          </a:xfrm>
          <a:effectLst>
            <a:glow rad="228600">
              <a:schemeClr val="accent6">
                <a:satMod val="175000"/>
                <a:alpha val="40000"/>
              </a:schemeClr>
            </a:glow>
            <a:outerShdw blurRad="40000" dist="20000" dir="5400000" rotWithShape="0">
              <a:srgbClr val="000000">
                <a:alpha val="38000"/>
              </a:srgbClr>
            </a:outerShdw>
            <a:softEdge rad="127000"/>
          </a:effectLst>
        </p:spPr>
        <p:style>
          <a:lnRef idx="1">
            <a:schemeClr val="dk1"/>
          </a:lnRef>
          <a:fillRef idx="2">
            <a:schemeClr val="dk1"/>
          </a:fillRef>
          <a:effectRef idx="1">
            <a:schemeClr val="dk1"/>
          </a:effectRef>
          <a:fontRef idx="minor">
            <a:schemeClr val="dk1"/>
          </a:fontRef>
        </p:style>
        <p:txBody>
          <a:bodyPr>
            <a:normAutofit fontScale="25000" lnSpcReduction="20000"/>
          </a:bodyPr>
          <a:lstStyle/>
          <a:p>
            <a:r>
              <a:rPr lang="en-US" dirty="0"/>
              <a:t/>
            </a:r>
            <a:br>
              <a:rPr lang="en-US" dirty="0"/>
            </a:br>
            <a:endParaRPr lang="el-GR" dirty="0"/>
          </a:p>
          <a:p>
            <a:r>
              <a:rPr lang="en-GB" sz="12800" dirty="0">
                <a:solidFill>
                  <a:schemeClr val="tx1"/>
                </a:solidFill>
              </a:rPr>
              <a:t>Georges </a:t>
            </a:r>
            <a:r>
              <a:rPr lang="en-GB" sz="12800" dirty="0" err="1">
                <a:solidFill>
                  <a:schemeClr val="tx1"/>
                </a:solidFill>
              </a:rPr>
              <a:t>Moustaki</a:t>
            </a:r>
            <a:r>
              <a:rPr lang="en-GB" sz="12800" dirty="0">
                <a:solidFill>
                  <a:schemeClr val="tx1"/>
                </a:solidFill>
              </a:rPr>
              <a:t> </a:t>
            </a:r>
            <a:r>
              <a:rPr lang="en-GB" sz="12800" dirty="0" err="1" smtClean="0">
                <a:solidFill>
                  <a:schemeClr val="tx1"/>
                </a:solidFill>
              </a:rPr>
              <a:t>interprète</a:t>
            </a:r>
            <a:r>
              <a:rPr lang="en-GB" sz="12800" dirty="0" smtClean="0">
                <a:solidFill>
                  <a:schemeClr val="tx1"/>
                </a:solidFill>
              </a:rPr>
              <a:t> la chanson </a:t>
            </a:r>
            <a:r>
              <a:rPr lang="en-GB" sz="12800" dirty="0">
                <a:solidFill>
                  <a:schemeClr val="tx1"/>
                </a:solidFill>
              </a:rPr>
              <a:t>"Nous </a:t>
            </a:r>
            <a:r>
              <a:rPr lang="en-GB" sz="12800" dirty="0" err="1">
                <a:solidFill>
                  <a:schemeClr val="tx1"/>
                </a:solidFill>
              </a:rPr>
              <a:t>Sommes</a:t>
            </a:r>
            <a:r>
              <a:rPr lang="en-GB" sz="12800" dirty="0">
                <a:solidFill>
                  <a:schemeClr val="tx1"/>
                </a:solidFill>
              </a:rPr>
              <a:t> </a:t>
            </a:r>
            <a:r>
              <a:rPr lang="en-GB" sz="12800" dirty="0" err="1">
                <a:solidFill>
                  <a:schemeClr val="tx1"/>
                </a:solidFill>
              </a:rPr>
              <a:t>Deux</a:t>
            </a:r>
            <a:r>
              <a:rPr lang="en-GB" sz="12800" dirty="0">
                <a:solidFill>
                  <a:schemeClr val="tx1"/>
                </a:solidFill>
              </a:rPr>
              <a:t>", </a:t>
            </a:r>
            <a:r>
              <a:rPr lang="en-GB" sz="12800" dirty="0" err="1" smtClean="0">
                <a:solidFill>
                  <a:schemeClr val="tx1"/>
                </a:solidFill>
              </a:rPr>
              <a:t>une</a:t>
            </a:r>
            <a:r>
              <a:rPr lang="en-GB" sz="12800" dirty="0" smtClean="0">
                <a:solidFill>
                  <a:schemeClr val="tx1"/>
                </a:solidFill>
              </a:rPr>
              <a:t> version </a:t>
            </a:r>
            <a:r>
              <a:rPr lang="en-GB" sz="12800" dirty="0" err="1" smtClean="0">
                <a:solidFill>
                  <a:schemeClr val="tx1"/>
                </a:solidFill>
              </a:rPr>
              <a:t>française</a:t>
            </a:r>
            <a:r>
              <a:rPr lang="en-GB" sz="12800" dirty="0" smtClean="0">
                <a:solidFill>
                  <a:schemeClr val="tx1"/>
                </a:solidFill>
              </a:rPr>
              <a:t> de la chanson </a:t>
            </a:r>
            <a:r>
              <a:rPr lang="en-GB" sz="12800" dirty="0" err="1" smtClean="0">
                <a:solidFill>
                  <a:schemeClr val="tx1"/>
                </a:solidFill>
              </a:rPr>
              <a:t>révolutionnaire</a:t>
            </a:r>
            <a:r>
              <a:rPr lang="en-GB" sz="12800" dirty="0" smtClean="0">
                <a:solidFill>
                  <a:schemeClr val="tx1"/>
                </a:solidFill>
              </a:rPr>
              <a:t> </a:t>
            </a:r>
            <a:r>
              <a:rPr lang="en-GB" sz="12800" dirty="0" err="1" smtClean="0">
                <a:solidFill>
                  <a:schemeClr val="tx1"/>
                </a:solidFill>
              </a:rPr>
              <a:t>grecque</a:t>
            </a:r>
            <a:r>
              <a:rPr lang="en-GB" sz="12800" dirty="0" smtClean="0">
                <a:solidFill>
                  <a:schemeClr val="tx1"/>
                </a:solidFill>
              </a:rPr>
              <a:t> "</a:t>
            </a:r>
            <a:r>
              <a:rPr lang="en-GB" sz="12800" dirty="0" err="1" smtClean="0">
                <a:solidFill>
                  <a:schemeClr val="tx1"/>
                </a:solidFill>
              </a:rPr>
              <a:t>Imaste</a:t>
            </a:r>
            <a:r>
              <a:rPr lang="en-GB" sz="12800" dirty="0" smtClean="0">
                <a:solidFill>
                  <a:schemeClr val="tx1"/>
                </a:solidFill>
              </a:rPr>
              <a:t> </a:t>
            </a:r>
            <a:r>
              <a:rPr lang="en-GB" sz="12800" dirty="0" err="1">
                <a:solidFill>
                  <a:schemeClr val="tx1"/>
                </a:solidFill>
              </a:rPr>
              <a:t>dio</a:t>
            </a:r>
            <a:r>
              <a:rPr lang="en-GB" sz="12800" dirty="0">
                <a:solidFill>
                  <a:schemeClr val="tx1"/>
                </a:solidFill>
              </a:rPr>
              <a:t>, </a:t>
            </a:r>
            <a:r>
              <a:rPr lang="en-GB" sz="12800" dirty="0" err="1">
                <a:solidFill>
                  <a:schemeClr val="tx1"/>
                </a:solidFill>
              </a:rPr>
              <a:t>imaste</a:t>
            </a:r>
            <a:r>
              <a:rPr lang="en-GB" sz="12800" dirty="0">
                <a:solidFill>
                  <a:schemeClr val="tx1"/>
                </a:solidFill>
              </a:rPr>
              <a:t> </a:t>
            </a:r>
            <a:r>
              <a:rPr lang="en-GB" sz="12800" dirty="0" err="1">
                <a:solidFill>
                  <a:schemeClr val="tx1"/>
                </a:solidFill>
              </a:rPr>
              <a:t>tris</a:t>
            </a:r>
            <a:r>
              <a:rPr lang="en-GB" sz="12800" dirty="0">
                <a:solidFill>
                  <a:schemeClr val="tx1"/>
                </a:solidFill>
              </a:rPr>
              <a:t>" </a:t>
            </a:r>
            <a:r>
              <a:rPr lang="en-GB" sz="12800" dirty="0" err="1" smtClean="0">
                <a:solidFill>
                  <a:schemeClr val="tx1"/>
                </a:solidFill>
              </a:rPr>
              <a:t>composée</a:t>
            </a:r>
            <a:r>
              <a:rPr lang="en-GB" sz="12800" dirty="0" smtClean="0">
                <a:solidFill>
                  <a:schemeClr val="tx1"/>
                </a:solidFill>
              </a:rPr>
              <a:t> par </a:t>
            </a:r>
            <a:r>
              <a:rPr lang="en-GB" sz="12800" dirty="0" err="1">
                <a:solidFill>
                  <a:schemeClr val="tx1"/>
                </a:solidFill>
              </a:rPr>
              <a:t>Mikis</a:t>
            </a:r>
            <a:r>
              <a:rPr lang="en-GB" sz="12800" dirty="0">
                <a:solidFill>
                  <a:schemeClr val="tx1"/>
                </a:solidFill>
              </a:rPr>
              <a:t> </a:t>
            </a:r>
            <a:r>
              <a:rPr lang="en-GB" sz="12800" dirty="0" err="1">
                <a:solidFill>
                  <a:schemeClr val="tx1"/>
                </a:solidFill>
              </a:rPr>
              <a:t>Theodorakis</a:t>
            </a:r>
            <a:r>
              <a:rPr lang="en-GB" sz="12800" dirty="0">
                <a:solidFill>
                  <a:schemeClr val="tx1"/>
                </a:solidFill>
              </a:rPr>
              <a:t>. </a:t>
            </a:r>
            <a:endParaRPr lang="en-GB" sz="12800" dirty="0" smtClean="0">
              <a:solidFill>
                <a:schemeClr val="tx1"/>
              </a:solidFill>
            </a:endParaRPr>
          </a:p>
          <a:p>
            <a:r>
              <a:rPr lang="en-GB" sz="12800" dirty="0" smtClean="0">
                <a:solidFill>
                  <a:schemeClr val="tx1"/>
                </a:solidFill>
              </a:rPr>
              <a:t>Les paroles </a:t>
            </a:r>
            <a:r>
              <a:rPr lang="en-GB" sz="12800" dirty="0" err="1" smtClean="0">
                <a:solidFill>
                  <a:schemeClr val="tx1"/>
                </a:solidFill>
              </a:rPr>
              <a:t>françaises</a:t>
            </a:r>
            <a:r>
              <a:rPr lang="en-GB" sz="12800" dirty="0" smtClean="0">
                <a:solidFill>
                  <a:schemeClr val="tx1"/>
                </a:solidFill>
              </a:rPr>
              <a:t> </a:t>
            </a:r>
            <a:r>
              <a:rPr lang="en-GB" sz="12800" dirty="0" err="1" smtClean="0">
                <a:solidFill>
                  <a:schemeClr val="tx1"/>
                </a:solidFill>
              </a:rPr>
              <a:t>sont</a:t>
            </a:r>
            <a:r>
              <a:rPr lang="en-GB" sz="12800" dirty="0" smtClean="0">
                <a:solidFill>
                  <a:schemeClr val="tx1"/>
                </a:solidFill>
              </a:rPr>
              <a:t> </a:t>
            </a:r>
            <a:r>
              <a:rPr lang="en-GB" sz="12800" dirty="0" err="1" smtClean="0">
                <a:solidFill>
                  <a:schemeClr val="tx1"/>
                </a:solidFill>
              </a:rPr>
              <a:t>écrites</a:t>
            </a:r>
            <a:r>
              <a:rPr lang="en-GB" sz="12800" dirty="0" smtClean="0">
                <a:solidFill>
                  <a:schemeClr val="tx1"/>
                </a:solidFill>
              </a:rPr>
              <a:t> par </a:t>
            </a:r>
            <a:r>
              <a:rPr lang="en-GB" sz="12800" dirty="0" err="1" smtClean="0">
                <a:solidFill>
                  <a:schemeClr val="tx1"/>
                </a:solidFill>
              </a:rPr>
              <a:t>Moustaki</a:t>
            </a:r>
            <a:r>
              <a:rPr lang="en-GB" sz="12800" dirty="0" smtClean="0">
                <a:solidFill>
                  <a:schemeClr val="tx1"/>
                </a:solidFill>
              </a:rPr>
              <a:t> </a:t>
            </a:r>
            <a:r>
              <a:rPr lang="en-GB" sz="12800" dirty="0">
                <a:solidFill>
                  <a:schemeClr val="tx1"/>
                </a:solidFill>
              </a:rPr>
              <a:t>(1970).</a:t>
            </a:r>
            <a:r>
              <a:rPr lang="en-GB" sz="12800" dirty="0">
                <a:solidFill>
                  <a:schemeClr val="bg1"/>
                </a:solidFill>
              </a:rPr>
              <a:t> </a:t>
            </a:r>
            <a:r>
              <a:rPr lang="en-GB" sz="12800" dirty="0"/>
              <a:t/>
            </a:r>
            <a:br>
              <a:rPr lang="en-GB" sz="12800" dirty="0"/>
            </a:br>
            <a:endParaRPr lang="el-GR" sz="12800" dirty="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pic>
        <p:nvPicPr>
          <p:cNvPr id="22530" name="Picture 2" descr="https://encrypted-tbn3.gstatic.com/images?q=tbn:ANd9GcQ8qsYptIckqmZhJPodBxFyFzpWZ2C1_vUgCKrXc_tQL2iu3rdXZA"/>
          <p:cNvPicPr>
            <a:picLocks noGrp="1" noChangeAspect="1" noChangeArrowheads="1"/>
          </p:cNvPicPr>
          <p:nvPr>
            <p:ph type="pic" idx="1"/>
          </p:nvPr>
        </p:nvPicPr>
        <p:blipFill>
          <a:blip r:embed="rId2" cstate="print"/>
          <a:srcRect l="3930" r="3930"/>
          <a:stretch>
            <a:fillRect/>
          </a:stretch>
        </p:blipFill>
        <p:spPr bwMode="auto">
          <a:xfrm>
            <a:off x="1" y="1"/>
            <a:ext cx="9144000" cy="6858000"/>
          </a:xfrm>
          <a:prstGeom prst="rect">
            <a:avLst/>
          </a:prstGeom>
          <a:noFill/>
        </p:spPr>
      </p:pic>
      <p:sp>
        <p:nvSpPr>
          <p:cNvPr id="4" name="Text Placeholder 3"/>
          <p:cNvSpPr>
            <a:spLocks noGrp="1"/>
          </p:cNvSpPr>
          <p:nvPr>
            <p:ph type="body" sz="half" idx="2"/>
          </p:nvPr>
        </p:nvSpPr>
        <p:spPr>
          <a:xfrm>
            <a:off x="3635896" y="6353944"/>
            <a:ext cx="5508104" cy="504056"/>
          </a:xfrm>
          <a:noFill/>
          <a:ln>
            <a:noFill/>
          </a:ln>
          <a:effectLst>
            <a:glow rad="228600">
              <a:schemeClr val="accent6">
                <a:satMod val="175000"/>
                <a:alpha val="40000"/>
              </a:schemeClr>
            </a:glow>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a:schemeClr val="dk1"/>
          </a:fontRef>
        </p:style>
        <p:txBody>
          <a:bodyPr>
            <a:noAutofit/>
          </a:bodyPr>
          <a:lstStyle/>
          <a:p>
            <a:pPr algn="ctr"/>
            <a:r>
              <a:rPr lang="en-GB" sz="2800" b="1" dirty="0">
                <a:solidFill>
                  <a:schemeClr val="accent6">
                    <a:lumMod val="40000"/>
                    <a:lumOff val="60000"/>
                  </a:schemeClr>
                </a:solidFill>
                <a:effectLst>
                  <a:outerShdw blurRad="38100" dist="38100" dir="2700000" algn="tl">
                    <a:srgbClr val="000000">
                      <a:alpha val="43137"/>
                    </a:srgbClr>
                  </a:outerShdw>
                </a:effectLst>
              </a:rPr>
              <a:t>La </a:t>
            </a:r>
            <a:r>
              <a:rPr lang="en-GB" sz="2800" b="1" dirty="0" err="1">
                <a:solidFill>
                  <a:schemeClr val="accent6">
                    <a:lumMod val="40000"/>
                    <a:lumOff val="60000"/>
                  </a:schemeClr>
                </a:solidFill>
                <a:effectLst>
                  <a:outerShdw blurRad="38100" dist="38100" dir="2700000" algn="tl">
                    <a:srgbClr val="000000">
                      <a:alpha val="43137"/>
                    </a:srgbClr>
                  </a:outerShdw>
                </a:effectLst>
              </a:rPr>
              <a:t>même</a:t>
            </a:r>
            <a:r>
              <a:rPr lang="en-GB" sz="2800" b="1" dirty="0">
                <a:solidFill>
                  <a:schemeClr val="accent6">
                    <a:lumMod val="40000"/>
                    <a:lumOff val="60000"/>
                  </a:schemeClr>
                </a:solidFill>
                <a:effectLst>
                  <a:outerShdw blurRad="38100" dist="38100" dir="2700000" algn="tl">
                    <a:srgbClr val="000000">
                      <a:alpha val="43137"/>
                    </a:srgbClr>
                  </a:outerShdw>
                </a:effectLst>
              </a:rPr>
              <a:t> chanson qui </a:t>
            </a:r>
            <a:r>
              <a:rPr lang="en-GB" sz="2800" b="1" dirty="0" err="1" smtClean="0">
                <a:solidFill>
                  <a:schemeClr val="accent6">
                    <a:lumMod val="40000"/>
                    <a:lumOff val="60000"/>
                  </a:schemeClr>
                </a:solidFill>
                <a:effectLst>
                  <a:outerShdw blurRad="38100" dist="38100" dir="2700000" algn="tl">
                    <a:srgbClr val="000000">
                      <a:alpha val="43137"/>
                    </a:srgbClr>
                  </a:outerShdw>
                </a:effectLst>
              </a:rPr>
              <a:t>revient</a:t>
            </a:r>
            <a:endParaRPr lang="el-GR" sz="2800" b="1" dirty="0">
              <a:solidFill>
                <a:schemeClr val="accent6">
                  <a:lumMod val="40000"/>
                  <a:lumOff val="60000"/>
                </a:schemeClr>
              </a:solidFill>
              <a:effectLst>
                <a:outerShdw blurRad="38100" dist="38100" dir="2700000" algn="tl">
                  <a:srgbClr val="000000">
                    <a:alpha val="43137"/>
                  </a:srgbClr>
                </a:outerShdw>
              </a:effectLst>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pic>
        <p:nvPicPr>
          <p:cNvPr id="20482" name="Picture 2" descr="http://s.kathimerini.gr/resources/2014-04/chrono-thumb-large.jpg"/>
          <p:cNvPicPr>
            <a:picLocks noGrp="1" noChangeAspect="1" noChangeArrowheads="1"/>
          </p:cNvPicPr>
          <p:nvPr>
            <p:ph type="pic" idx="1"/>
          </p:nvPr>
        </p:nvPicPr>
        <p:blipFill>
          <a:blip r:embed="rId2" cstate="print"/>
          <a:stretch>
            <a:fillRect/>
          </a:stretch>
        </p:blipFill>
        <p:spPr bwMode="auto">
          <a:xfrm>
            <a:off x="0" y="-95168"/>
            <a:ext cx="9020535" cy="6953168"/>
          </a:xfrm>
          <a:prstGeom prst="rect">
            <a:avLst/>
          </a:prstGeom>
          <a:noFill/>
        </p:spPr>
      </p:pic>
      <p:sp>
        <p:nvSpPr>
          <p:cNvPr id="4" name="Text Placeholder 3"/>
          <p:cNvSpPr>
            <a:spLocks noGrp="1"/>
          </p:cNvSpPr>
          <p:nvPr>
            <p:ph type="body" sz="half" idx="2"/>
          </p:nvPr>
        </p:nvSpPr>
        <p:spPr>
          <a:xfrm>
            <a:off x="1331640" y="5589240"/>
            <a:ext cx="6192688" cy="864096"/>
          </a:xfrm>
          <a:noFill/>
          <a:ln>
            <a:noFill/>
          </a:ln>
          <a:effectLst>
            <a:glow rad="228600">
              <a:schemeClr val="accent5">
                <a:satMod val="175000"/>
                <a:alpha val="40000"/>
              </a:schemeClr>
            </a:glow>
            <a:outerShdw blurRad="40000" dist="20000" dir="5400000" rotWithShape="0">
              <a:srgbClr val="000000">
                <a:alpha val="38000"/>
              </a:srgbClr>
            </a:outerShdw>
          </a:effectLst>
        </p:spPr>
        <p:style>
          <a:lnRef idx="1">
            <a:schemeClr val="dk1"/>
          </a:lnRef>
          <a:fillRef idx="2">
            <a:schemeClr val="dk1"/>
          </a:fillRef>
          <a:effectRef idx="1">
            <a:schemeClr val="dk1"/>
          </a:effectRef>
          <a:fontRef idx="minor">
            <a:schemeClr val="dk1"/>
          </a:fontRef>
        </p:style>
        <p:txBody>
          <a:bodyPr>
            <a:noAutofit/>
          </a:bodyPr>
          <a:lstStyle/>
          <a:p>
            <a:pPr algn="ctr"/>
            <a:r>
              <a:rPr lang="en-GB" sz="2800" b="1" dirty="0">
                <a:effectLst>
                  <a:outerShdw blurRad="38100" dist="38100" dir="2700000" algn="tl">
                    <a:srgbClr val="000000">
                      <a:alpha val="43137"/>
                    </a:srgbClr>
                  </a:outerShdw>
                </a:effectLst>
              </a:rPr>
              <a:t>L’ un </a:t>
            </a:r>
            <a:r>
              <a:rPr lang="en-GB" sz="2800" b="1" dirty="0" err="1">
                <a:effectLst>
                  <a:outerShdw blurRad="38100" dist="38100" dir="2700000" algn="tl">
                    <a:srgbClr val="000000">
                      <a:alpha val="43137"/>
                    </a:srgbClr>
                  </a:outerShdw>
                </a:effectLst>
              </a:rPr>
              <a:t>va</a:t>
            </a:r>
            <a:r>
              <a:rPr lang="en-GB" sz="2800" b="1" dirty="0">
                <a:effectLst>
                  <a:outerShdw blurRad="38100" dist="38100" dir="2700000" algn="tl">
                    <a:srgbClr val="000000">
                      <a:alpha val="43137"/>
                    </a:srgbClr>
                  </a:outerShdw>
                </a:effectLst>
              </a:rPr>
              <a:t> </a:t>
            </a:r>
            <a:r>
              <a:rPr lang="en-GB" sz="2800" b="1" dirty="0" err="1">
                <a:effectLst>
                  <a:outerShdw blurRad="38100" dist="38100" dir="2700000" algn="tl">
                    <a:srgbClr val="000000">
                      <a:alpha val="43137"/>
                    </a:srgbClr>
                  </a:outerShdw>
                </a:effectLst>
              </a:rPr>
              <a:t>devant</a:t>
            </a:r>
            <a:r>
              <a:rPr lang="en-GB" sz="2800" b="1" dirty="0">
                <a:effectLst>
                  <a:outerShdw blurRad="38100" dist="38100" dir="2700000" algn="tl">
                    <a:srgbClr val="000000">
                      <a:alpha val="43137"/>
                    </a:srgbClr>
                  </a:outerShdw>
                </a:effectLst>
              </a:rPr>
              <a:t>, l’ un </a:t>
            </a:r>
            <a:r>
              <a:rPr lang="en-GB" sz="2800" b="1" dirty="0" err="1">
                <a:effectLst>
                  <a:outerShdw blurRad="38100" dist="38100" dir="2700000" algn="tl">
                    <a:srgbClr val="000000">
                      <a:alpha val="43137"/>
                    </a:srgbClr>
                  </a:outerShdw>
                </a:effectLst>
              </a:rPr>
              <a:t>va</a:t>
            </a:r>
            <a:r>
              <a:rPr lang="en-GB" sz="2800" b="1" dirty="0">
                <a:effectLst>
                  <a:outerShdw blurRad="38100" dist="38100" dir="2700000" algn="tl">
                    <a:srgbClr val="000000">
                      <a:alpha val="43137"/>
                    </a:srgbClr>
                  </a:outerShdw>
                </a:effectLst>
              </a:rPr>
              <a:t> </a:t>
            </a:r>
            <a:r>
              <a:rPr lang="en-GB" sz="2800" b="1" dirty="0" err="1" smtClean="0">
                <a:effectLst>
                  <a:outerShdw blurRad="38100" dist="38100" dir="2700000" algn="tl">
                    <a:srgbClr val="000000">
                      <a:alpha val="43137"/>
                    </a:srgbClr>
                  </a:outerShdw>
                </a:effectLst>
              </a:rPr>
              <a:t>devant</a:t>
            </a:r>
            <a:r>
              <a:rPr lang="en-GB" sz="2800" b="1" dirty="0" smtClean="0">
                <a:effectLst>
                  <a:outerShdw blurRad="38100" dist="38100" dir="2700000" algn="tl">
                    <a:srgbClr val="000000">
                      <a:alpha val="43137"/>
                    </a:srgbClr>
                  </a:outerShdw>
                </a:effectLst>
              </a:rPr>
              <a:t>                         Et </a:t>
            </a:r>
            <a:r>
              <a:rPr lang="en-GB" sz="2800" b="1" dirty="0">
                <a:effectLst>
                  <a:outerShdw blurRad="38100" dist="38100" dir="2700000" algn="tl">
                    <a:srgbClr val="000000">
                      <a:alpha val="43137"/>
                    </a:srgbClr>
                  </a:outerShdw>
                </a:effectLst>
              </a:rPr>
              <a:t>les </a:t>
            </a:r>
            <a:r>
              <a:rPr lang="en-GB" sz="2800" b="1" dirty="0" err="1">
                <a:effectLst>
                  <a:outerShdw blurRad="38100" dist="38100" dir="2700000" algn="tl">
                    <a:srgbClr val="000000">
                      <a:alpha val="43137"/>
                    </a:srgbClr>
                  </a:outerShdw>
                </a:effectLst>
              </a:rPr>
              <a:t>autres</a:t>
            </a:r>
            <a:r>
              <a:rPr lang="en-GB" sz="2800" b="1" dirty="0">
                <a:effectLst>
                  <a:outerShdw blurRad="38100" dist="38100" dir="2700000" algn="tl">
                    <a:srgbClr val="000000">
                      <a:alpha val="43137"/>
                    </a:srgbClr>
                  </a:outerShdw>
                </a:effectLst>
              </a:rPr>
              <a:t> </a:t>
            </a:r>
            <a:r>
              <a:rPr lang="en-GB" sz="2800" b="1" dirty="0" err="1">
                <a:effectLst>
                  <a:outerShdw blurRad="38100" dist="38100" dir="2700000" algn="tl">
                    <a:srgbClr val="000000">
                      <a:alpha val="43137"/>
                    </a:srgbClr>
                  </a:outerShdw>
                </a:effectLst>
              </a:rPr>
              <a:t>suivent</a:t>
            </a:r>
            <a:r>
              <a:rPr lang="en-GB" sz="2800" b="1" dirty="0">
                <a:effectLst>
                  <a:outerShdw blurRad="38100" dist="38100" dir="2700000" algn="tl">
                    <a:srgbClr val="000000">
                      <a:alpha val="43137"/>
                    </a:srgbClr>
                  </a:outerShdw>
                </a:effectLst>
              </a:rPr>
              <a:t> derrière</a:t>
            </a:r>
            <a:endParaRPr lang="el-GR" sz="2800" b="1" dirty="0">
              <a:effectLst>
                <a:outerShdw blurRad="38100" dist="38100" dir="2700000" algn="tl">
                  <a:srgbClr val="000000">
                    <a:alpha val="43137"/>
                  </a:srgbClr>
                </a:outerShdw>
              </a:effectLst>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pic>
        <p:nvPicPr>
          <p:cNvPr id="21506" name="Picture 2" descr="https://encrypted-tbn2.gstatic.com/images?q=tbn:ANd9GcQPbwluWGz_Vf1ronWpHTMkZqq4pBx9HbSOig-fXW-1DRG2cOVY"/>
          <p:cNvPicPr>
            <a:picLocks noGrp="1" noChangeAspect="1" noChangeArrowheads="1"/>
          </p:cNvPicPr>
          <p:nvPr>
            <p:ph type="pic" idx="1"/>
          </p:nvPr>
        </p:nvPicPr>
        <p:blipFill>
          <a:blip r:embed="rId2" cstate="print"/>
          <a:srcRect l="3085" r="3085"/>
          <a:stretch>
            <a:fillRect/>
          </a:stretch>
        </p:blipFill>
        <p:spPr bwMode="auto">
          <a:xfrm>
            <a:off x="-63258" y="0"/>
            <a:ext cx="9207258" cy="6669359"/>
          </a:xfrm>
          <a:prstGeom prst="rect">
            <a:avLst/>
          </a:prstGeom>
          <a:noFill/>
        </p:spPr>
      </p:pic>
      <p:sp>
        <p:nvSpPr>
          <p:cNvPr id="4" name="Text Placeholder 3"/>
          <p:cNvSpPr>
            <a:spLocks noGrp="1"/>
          </p:cNvSpPr>
          <p:nvPr>
            <p:ph type="body" sz="half" idx="2"/>
          </p:nvPr>
        </p:nvSpPr>
        <p:spPr>
          <a:xfrm>
            <a:off x="1835696" y="5877272"/>
            <a:ext cx="5112568" cy="530352"/>
          </a:xfrm>
          <a:noFill/>
          <a:ln>
            <a:noFill/>
          </a:ln>
          <a:effectLst>
            <a:glow rad="228600">
              <a:schemeClr val="accent5">
                <a:satMod val="175000"/>
                <a:alpha val="40000"/>
              </a:schemeClr>
            </a:glow>
            <a:outerShdw blurRad="40000" dist="20000" dir="5400000" rotWithShape="0">
              <a:srgbClr val="000000">
                <a:alpha val="38000"/>
              </a:srgbClr>
            </a:outerShdw>
          </a:effectLst>
        </p:spPr>
        <p:style>
          <a:lnRef idx="1">
            <a:schemeClr val="dk1"/>
          </a:lnRef>
          <a:fillRef idx="2">
            <a:schemeClr val="dk1"/>
          </a:fillRef>
          <a:effectRef idx="1">
            <a:schemeClr val="dk1"/>
          </a:effectRef>
          <a:fontRef idx="minor">
            <a:schemeClr val="dk1"/>
          </a:fontRef>
        </p:style>
        <p:txBody>
          <a:bodyPr>
            <a:normAutofit/>
          </a:bodyPr>
          <a:lstStyle/>
          <a:p>
            <a:pPr algn="ctr"/>
            <a:r>
              <a:rPr lang="en-GB" sz="2800" b="1" dirty="0" err="1">
                <a:solidFill>
                  <a:schemeClr val="tx1"/>
                </a:solidFill>
                <a:effectLst>
                  <a:outerShdw blurRad="38100" dist="38100" dir="2700000" algn="tl">
                    <a:srgbClr val="000000">
                      <a:alpha val="43137"/>
                    </a:srgbClr>
                  </a:outerShdw>
                </a:effectLst>
              </a:rPr>
              <a:t>Puis</a:t>
            </a:r>
            <a:r>
              <a:rPr lang="en-GB" sz="2800" b="1" dirty="0">
                <a:solidFill>
                  <a:schemeClr val="tx1"/>
                </a:solidFill>
                <a:effectLst>
                  <a:outerShdw blurRad="38100" dist="38100" dir="2700000" algn="tl">
                    <a:srgbClr val="000000">
                      <a:alpha val="43137"/>
                    </a:srgbClr>
                  </a:outerShdw>
                </a:effectLst>
              </a:rPr>
              <a:t> le silence et </a:t>
            </a:r>
            <a:r>
              <a:rPr lang="en-GB" sz="2800" b="1" dirty="0" err="1">
                <a:solidFill>
                  <a:schemeClr val="tx1"/>
                </a:solidFill>
                <a:effectLst>
                  <a:outerShdw blurRad="38100" dist="38100" dir="2700000" algn="tl">
                    <a:srgbClr val="000000">
                      <a:alpha val="43137"/>
                    </a:srgbClr>
                  </a:outerShdw>
                </a:effectLst>
              </a:rPr>
              <a:t>puis</a:t>
            </a:r>
            <a:r>
              <a:rPr lang="en-GB" sz="2800" b="1" dirty="0">
                <a:solidFill>
                  <a:schemeClr val="tx1"/>
                </a:solidFill>
                <a:effectLst>
                  <a:outerShdw blurRad="38100" dist="38100" dir="2700000" algn="tl">
                    <a:srgbClr val="000000">
                      <a:alpha val="43137"/>
                    </a:srgbClr>
                  </a:outerShdw>
                </a:effectLst>
              </a:rPr>
              <a:t> </a:t>
            </a:r>
            <a:r>
              <a:rPr lang="en-GB" sz="2800" b="1" dirty="0" err="1" smtClean="0">
                <a:solidFill>
                  <a:schemeClr val="tx1"/>
                </a:solidFill>
                <a:effectLst>
                  <a:outerShdw blurRad="38100" dist="38100" dir="2700000" algn="tl">
                    <a:srgbClr val="000000">
                      <a:alpha val="43137"/>
                    </a:srgbClr>
                  </a:outerShdw>
                </a:effectLst>
              </a:rPr>
              <a:t>voici</a:t>
            </a:r>
            <a:endParaRPr lang="en-GB" sz="2800" b="1" dirty="0" smtClean="0">
              <a:solidFill>
                <a:schemeClr val="tx1"/>
              </a:solidFill>
              <a:effectLst>
                <a:outerShdw blurRad="38100" dist="38100" dir="2700000" algn="tl">
                  <a:srgbClr val="000000">
                    <a:alpha val="43137"/>
                  </a:srgbClr>
                </a:outerShdw>
              </a:effectLst>
            </a:endParaRPr>
          </a:p>
          <a:p>
            <a:endParaRPr lang="el-GR" dirty="0"/>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pic>
        <p:nvPicPr>
          <p:cNvPr id="22530" name="Picture 2" descr="https://encrypted-tbn3.gstatic.com/images?q=tbn:ANd9GcQ8qsYptIckqmZhJPodBxFyFzpWZ2C1_vUgCKrXc_tQL2iu3rdXZA"/>
          <p:cNvPicPr>
            <a:picLocks noGrp="1" noChangeAspect="1" noChangeArrowheads="1"/>
          </p:cNvPicPr>
          <p:nvPr>
            <p:ph type="pic" idx="1"/>
          </p:nvPr>
        </p:nvPicPr>
        <p:blipFill>
          <a:blip r:embed="rId2" cstate="print"/>
          <a:srcRect l="3930" r="3930"/>
          <a:stretch>
            <a:fillRect/>
          </a:stretch>
        </p:blipFill>
        <p:spPr bwMode="auto">
          <a:xfrm>
            <a:off x="0" y="0"/>
            <a:ext cx="9144001" cy="6858001"/>
          </a:xfrm>
          <a:prstGeom prst="rect">
            <a:avLst/>
          </a:prstGeom>
          <a:noFill/>
        </p:spPr>
      </p:pic>
      <p:sp>
        <p:nvSpPr>
          <p:cNvPr id="4" name="Text Placeholder 3"/>
          <p:cNvSpPr>
            <a:spLocks noGrp="1"/>
          </p:cNvSpPr>
          <p:nvPr>
            <p:ph type="body" sz="half" idx="2"/>
          </p:nvPr>
        </p:nvSpPr>
        <p:spPr>
          <a:xfrm>
            <a:off x="3635896" y="6353944"/>
            <a:ext cx="5508104" cy="504056"/>
          </a:xfrm>
          <a:noFill/>
          <a:ln>
            <a:noFill/>
          </a:ln>
          <a:effectLst>
            <a:glow rad="228600">
              <a:schemeClr val="accent6">
                <a:satMod val="175000"/>
                <a:alpha val="40000"/>
              </a:schemeClr>
            </a:glow>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a:schemeClr val="dk1"/>
          </a:fontRef>
        </p:style>
        <p:txBody>
          <a:bodyPr>
            <a:noAutofit/>
          </a:bodyPr>
          <a:lstStyle/>
          <a:p>
            <a:pPr algn="ctr"/>
            <a:r>
              <a:rPr lang="en-GB" sz="2800" b="1" dirty="0">
                <a:solidFill>
                  <a:schemeClr val="accent6">
                    <a:lumMod val="60000"/>
                    <a:lumOff val="40000"/>
                  </a:schemeClr>
                </a:solidFill>
                <a:effectLst>
                  <a:outerShdw blurRad="38100" dist="38100" dir="2700000" algn="tl">
                    <a:srgbClr val="000000">
                      <a:alpha val="43137"/>
                    </a:srgbClr>
                  </a:outerShdw>
                </a:effectLst>
              </a:rPr>
              <a:t>La </a:t>
            </a:r>
            <a:r>
              <a:rPr lang="en-GB" sz="2800" b="1" dirty="0" err="1">
                <a:solidFill>
                  <a:schemeClr val="accent6">
                    <a:lumMod val="60000"/>
                    <a:lumOff val="40000"/>
                  </a:schemeClr>
                </a:solidFill>
                <a:effectLst>
                  <a:outerShdw blurRad="38100" dist="38100" dir="2700000" algn="tl">
                    <a:srgbClr val="000000">
                      <a:alpha val="43137"/>
                    </a:srgbClr>
                  </a:outerShdw>
                </a:effectLst>
              </a:rPr>
              <a:t>même</a:t>
            </a:r>
            <a:r>
              <a:rPr lang="en-GB" sz="2800" b="1" dirty="0">
                <a:solidFill>
                  <a:schemeClr val="accent6">
                    <a:lumMod val="60000"/>
                    <a:lumOff val="40000"/>
                  </a:schemeClr>
                </a:solidFill>
                <a:effectLst>
                  <a:outerShdw blurRad="38100" dist="38100" dir="2700000" algn="tl">
                    <a:srgbClr val="000000">
                      <a:alpha val="43137"/>
                    </a:srgbClr>
                  </a:outerShdw>
                </a:effectLst>
              </a:rPr>
              <a:t> chanson qui </a:t>
            </a:r>
            <a:r>
              <a:rPr lang="en-GB" sz="2800" b="1" dirty="0" err="1" smtClean="0">
                <a:solidFill>
                  <a:schemeClr val="accent6">
                    <a:lumMod val="60000"/>
                    <a:lumOff val="40000"/>
                  </a:schemeClr>
                </a:solidFill>
                <a:effectLst>
                  <a:outerShdw blurRad="38100" dist="38100" dir="2700000" algn="tl">
                    <a:srgbClr val="000000">
                      <a:alpha val="43137"/>
                    </a:srgbClr>
                  </a:outerShdw>
                </a:effectLst>
              </a:rPr>
              <a:t>revient</a:t>
            </a:r>
            <a:endParaRPr lang="el-GR" sz="2800" b="1" dirty="0">
              <a:solidFill>
                <a:schemeClr val="accent6">
                  <a:lumMod val="60000"/>
                  <a:lumOff val="40000"/>
                </a:schemeClr>
              </a:solidFill>
              <a:effectLst>
                <a:outerShdw blurRad="38100" dist="38100" dir="2700000" algn="tl">
                  <a:srgbClr val="000000">
                    <a:alpha val="43137"/>
                  </a:srgbClr>
                </a:outerShdw>
              </a:effectLst>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pic>
        <p:nvPicPr>
          <p:cNvPr id="23554" name="Picture 2" descr="https://encrypted-tbn0.gstatic.com/images?q=tbn:ANd9GcRequ0hxp4D-U29jEVYisk1bhwR8OrnoF6C2WVpvvMLDj2KPpE3"/>
          <p:cNvPicPr>
            <a:picLocks noGrp="1" noChangeAspect="1" noChangeArrowheads="1"/>
          </p:cNvPicPr>
          <p:nvPr>
            <p:ph type="pic" idx="1"/>
          </p:nvPr>
        </p:nvPicPr>
        <p:blipFill>
          <a:blip r:embed="rId2" cstate="print"/>
          <a:srcRect l="3509" r="3509"/>
          <a:stretch>
            <a:fillRect/>
          </a:stretch>
        </p:blipFill>
        <p:spPr bwMode="auto">
          <a:xfrm>
            <a:off x="1" y="-43721"/>
            <a:ext cx="9144000" cy="6901721"/>
          </a:xfrm>
          <a:prstGeom prst="rect">
            <a:avLst/>
          </a:prstGeom>
          <a:noFill/>
        </p:spPr>
      </p:pic>
      <p:sp>
        <p:nvSpPr>
          <p:cNvPr id="4" name="Text Placeholder 3"/>
          <p:cNvSpPr>
            <a:spLocks noGrp="1"/>
          </p:cNvSpPr>
          <p:nvPr>
            <p:ph type="body" sz="half" idx="2"/>
          </p:nvPr>
        </p:nvSpPr>
        <p:spPr>
          <a:xfrm>
            <a:off x="1907704" y="5949280"/>
            <a:ext cx="5544616" cy="908720"/>
          </a:xfrm>
          <a:noFill/>
          <a:ln>
            <a:noFill/>
          </a:ln>
          <a:effectLst>
            <a:glow rad="228600">
              <a:schemeClr val="accent5">
                <a:satMod val="175000"/>
                <a:alpha val="40000"/>
              </a:schemeClr>
            </a:glow>
            <a:outerShdw blurRad="40000" dist="20000" dir="5400000" rotWithShape="0">
              <a:srgbClr val="000000">
                <a:alpha val="38000"/>
              </a:srgbClr>
            </a:outerShdw>
          </a:effectLst>
        </p:spPr>
        <p:style>
          <a:lnRef idx="1">
            <a:schemeClr val="dk1"/>
          </a:lnRef>
          <a:fillRef idx="2">
            <a:schemeClr val="dk1"/>
          </a:fillRef>
          <a:effectRef idx="1">
            <a:schemeClr val="dk1"/>
          </a:effectRef>
          <a:fontRef idx="minor">
            <a:schemeClr val="dk1"/>
          </a:fontRef>
        </p:style>
        <p:txBody>
          <a:bodyPr>
            <a:noAutofit/>
          </a:bodyPr>
          <a:lstStyle/>
          <a:p>
            <a:pPr algn="ctr"/>
            <a:r>
              <a:rPr lang="en-GB" sz="2800" b="1" dirty="0">
                <a:effectLst>
                  <a:outerShdw blurRad="38100" dist="38100" dir="2700000" algn="tl">
                    <a:srgbClr val="000000">
                      <a:alpha val="43137"/>
                    </a:srgbClr>
                  </a:outerShdw>
                </a:effectLst>
              </a:rPr>
              <a:t>Il frappe </a:t>
            </a:r>
            <a:r>
              <a:rPr lang="en-GB" sz="2800" b="1" dirty="0" err="1" smtClean="0">
                <a:effectLst>
                  <a:outerShdw blurRad="38100" dist="38100" dir="2700000" algn="tl">
                    <a:srgbClr val="000000">
                      <a:alpha val="43137"/>
                    </a:srgbClr>
                  </a:outerShdw>
                </a:effectLst>
              </a:rPr>
              <a:t>deux</a:t>
            </a:r>
            <a:r>
              <a:rPr lang="en-GB" sz="2800" b="1" dirty="0" smtClean="0">
                <a:effectLst>
                  <a:outerShdw blurRad="38100" dist="38100" dir="2700000" algn="tl">
                    <a:srgbClr val="000000">
                      <a:alpha val="43137"/>
                    </a:srgbClr>
                  </a:outerShdw>
                </a:effectLst>
              </a:rPr>
              <a:t>, Il </a:t>
            </a:r>
            <a:r>
              <a:rPr lang="en-GB" sz="2800" b="1" dirty="0">
                <a:effectLst>
                  <a:outerShdw blurRad="38100" dist="38100" dir="2700000" algn="tl">
                    <a:srgbClr val="000000">
                      <a:alpha val="43137"/>
                    </a:srgbClr>
                  </a:outerShdw>
                </a:effectLst>
              </a:rPr>
              <a:t>frappe </a:t>
            </a:r>
            <a:r>
              <a:rPr lang="en-GB" sz="2800" b="1" dirty="0" err="1">
                <a:effectLst>
                  <a:outerShdw blurRad="38100" dist="38100" dir="2700000" algn="tl">
                    <a:srgbClr val="000000">
                      <a:alpha val="43137"/>
                    </a:srgbClr>
                  </a:outerShdw>
                </a:effectLst>
              </a:rPr>
              <a:t>trois</a:t>
            </a:r>
            <a:r>
              <a:rPr lang="en-GB" sz="2800" b="1" dirty="0">
                <a:effectLst>
                  <a:outerShdw blurRad="38100" dist="38100" dir="2700000" algn="tl">
                    <a:srgbClr val="000000">
                      <a:alpha val="43137"/>
                    </a:srgbClr>
                  </a:outerShdw>
                </a:effectLst>
              </a:rPr>
              <a:t/>
            </a:r>
            <a:br>
              <a:rPr lang="en-GB" sz="2800" b="1" dirty="0">
                <a:effectLst>
                  <a:outerShdw blurRad="38100" dist="38100" dir="2700000" algn="tl">
                    <a:srgbClr val="000000">
                      <a:alpha val="43137"/>
                    </a:srgbClr>
                  </a:outerShdw>
                </a:effectLst>
              </a:rPr>
            </a:br>
            <a:r>
              <a:rPr lang="en-GB" sz="2800" b="1" dirty="0">
                <a:effectLst>
                  <a:outerShdw blurRad="38100" dist="38100" dir="2700000" algn="tl">
                    <a:srgbClr val="000000">
                      <a:alpha val="43137"/>
                    </a:srgbClr>
                  </a:outerShdw>
                </a:effectLst>
              </a:rPr>
              <a:t>Il frappe mille </a:t>
            </a:r>
            <a:r>
              <a:rPr lang="en-GB" sz="2800" b="1" dirty="0" err="1">
                <a:effectLst>
                  <a:outerShdw blurRad="38100" dist="38100" dir="2700000" algn="tl">
                    <a:srgbClr val="000000">
                      <a:alpha val="43137"/>
                    </a:srgbClr>
                  </a:outerShdw>
                </a:effectLst>
              </a:rPr>
              <a:t>vingt</a:t>
            </a:r>
            <a:r>
              <a:rPr lang="en-GB" sz="2800" b="1" dirty="0">
                <a:effectLst>
                  <a:outerShdw blurRad="38100" dist="38100" dir="2700000" algn="tl">
                    <a:srgbClr val="000000">
                      <a:alpha val="43137"/>
                    </a:srgbClr>
                  </a:outerShdw>
                </a:effectLst>
              </a:rPr>
              <a:t> et </a:t>
            </a:r>
            <a:r>
              <a:rPr lang="en-GB" sz="2800" b="1" dirty="0" err="1" smtClean="0">
                <a:effectLst>
                  <a:outerShdw blurRad="38100" dist="38100" dir="2700000" algn="tl">
                    <a:srgbClr val="000000">
                      <a:alpha val="43137"/>
                    </a:srgbClr>
                  </a:outerShdw>
                </a:effectLst>
              </a:rPr>
              <a:t>trois</a:t>
            </a:r>
            <a:endParaRPr lang="en-GB" sz="2800" b="1" dirty="0" smtClean="0">
              <a:effectLst>
                <a:outerShdw blurRad="38100" dist="38100" dir="2700000" algn="tl">
                  <a:srgbClr val="000000">
                    <a:alpha val="43137"/>
                  </a:srgbClr>
                </a:outerShdw>
              </a:effectLst>
            </a:endParaRPr>
          </a:p>
          <a:p>
            <a:pPr algn="ctr"/>
            <a:r>
              <a:rPr lang="en-GB" sz="3600" b="1" dirty="0">
                <a:effectLst>
                  <a:outerShdw blurRad="38100" dist="38100" dir="2700000" algn="tl">
                    <a:srgbClr val="000000">
                      <a:alpha val="43137"/>
                    </a:srgbClr>
                  </a:outerShdw>
                </a:effectLst>
              </a:rPr>
              <a:t/>
            </a:r>
            <a:br>
              <a:rPr lang="en-GB" sz="3600" b="1" dirty="0">
                <a:effectLst>
                  <a:outerShdw blurRad="38100" dist="38100" dir="2700000" algn="tl">
                    <a:srgbClr val="000000">
                      <a:alpha val="43137"/>
                    </a:srgbClr>
                  </a:outerShdw>
                </a:effectLst>
              </a:rPr>
            </a:br>
            <a:endParaRPr lang="el-GR" sz="3600" b="1" dirty="0">
              <a:effectLst>
                <a:outerShdw blurRad="38100" dist="38100" dir="2700000" algn="tl">
                  <a:srgbClr val="000000">
                    <a:alpha val="43137"/>
                  </a:srgbClr>
                </a:outerShdw>
              </a:effectLst>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pic>
        <p:nvPicPr>
          <p:cNvPr id="24578" name="Picture 2" descr="http://medicaltime.gr/wp-content/uploads/2013/04/%CF%87%CF%89%CF%81%CE%B9%CF%83%CE%BC%CE%BF%CF%82.jpg"/>
          <p:cNvPicPr>
            <a:picLocks noGrp="1" noChangeAspect="1" noChangeArrowheads="1"/>
          </p:cNvPicPr>
          <p:nvPr>
            <p:ph type="pic" idx="1"/>
          </p:nvPr>
        </p:nvPicPr>
        <p:blipFill>
          <a:blip r:embed="rId2" cstate="print"/>
          <a:srcRect t="13648" b="13648"/>
          <a:stretch>
            <a:fillRect/>
          </a:stretch>
        </p:blipFill>
        <p:spPr bwMode="auto">
          <a:xfrm>
            <a:off x="-96280" y="1"/>
            <a:ext cx="9060768" cy="6858000"/>
          </a:xfrm>
          <a:prstGeom prst="rect">
            <a:avLst/>
          </a:prstGeom>
          <a:noFill/>
        </p:spPr>
      </p:pic>
      <p:sp>
        <p:nvSpPr>
          <p:cNvPr id="4" name="Text Placeholder 3"/>
          <p:cNvSpPr>
            <a:spLocks noGrp="1"/>
          </p:cNvSpPr>
          <p:nvPr>
            <p:ph type="body" sz="half" idx="2"/>
          </p:nvPr>
        </p:nvSpPr>
        <p:spPr>
          <a:xfrm>
            <a:off x="5652120" y="332656"/>
            <a:ext cx="3312368" cy="936104"/>
          </a:xfrm>
          <a:noFill/>
          <a:ln>
            <a:noFill/>
          </a:ln>
          <a:effectLst>
            <a:glow rad="228600">
              <a:schemeClr val="accent6">
                <a:satMod val="175000"/>
                <a:alpha val="40000"/>
              </a:schemeClr>
            </a:glow>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a:schemeClr val="dk1"/>
          </a:fontRef>
        </p:style>
        <p:txBody>
          <a:bodyPr>
            <a:noAutofit/>
          </a:bodyPr>
          <a:lstStyle/>
          <a:p>
            <a:pPr algn="ctr"/>
            <a:r>
              <a:rPr lang="en-GB" sz="2800" b="1" dirty="0" err="1">
                <a:solidFill>
                  <a:schemeClr val="accent6">
                    <a:lumMod val="40000"/>
                    <a:lumOff val="60000"/>
                  </a:schemeClr>
                </a:solidFill>
                <a:effectLst>
                  <a:outerShdw blurRad="38100" dist="38100" dir="2700000" algn="tl">
                    <a:srgbClr val="000000">
                      <a:alpha val="43137"/>
                    </a:srgbClr>
                  </a:outerShdw>
                </a:effectLst>
              </a:rPr>
              <a:t>Tu</a:t>
            </a:r>
            <a:r>
              <a:rPr lang="en-GB" sz="2800" b="1" dirty="0">
                <a:solidFill>
                  <a:schemeClr val="accent6">
                    <a:lumMod val="40000"/>
                    <a:lumOff val="60000"/>
                  </a:schemeClr>
                </a:solidFill>
                <a:effectLst>
                  <a:outerShdw blurRad="38100" dist="38100" dir="2700000" algn="tl">
                    <a:srgbClr val="000000">
                      <a:alpha val="43137"/>
                    </a:srgbClr>
                  </a:outerShdw>
                </a:effectLst>
              </a:rPr>
              <a:t> as mal, </a:t>
            </a:r>
            <a:r>
              <a:rPr lang="en-GB" sz="2800" b="1" dirty="0" err="1">
                <a:solidFill>
                  <a:schemeClr val="accent6">
                    <a:lumMod val="40000"/>
                    <a:lumOff val="60000"/>
                  </a:schemeClr>
                </a:solidFill>
                <a:effectLst>
                  <a:outerShdw blurRad="38100" dist="38100" dir="2700000" algn="tl">
                    <a:srgbClr val="000000">
                      <a:alpha val="43137"/>
                    </a:srgbClr>
                  </a:outerShdw>
                </a:effectLst>
              </a:rPr>
              <a:t>toi</a:t>
            </a:r>
            <a:r>
              <a:rPr lang="en-GB" sz="2800" b="1" dirty="0">
                <a:solidFill>
                  <a:schemeClr val="accent6">
                    <a:lumMod val="40000"/>
                    <a:lumOff val="60000"/>
                  </a:schemeClr>
                </a:solidFill>
                <a:effectLst>
                  <a:outerShdw blurRad="38100" dist="38100" dir="2700000" algn="tl">
                    <a:srgbClr val="000000">
                      <a:alpha val="43137"/>
                    </a:srgbClr>
                  </a:outerShdw>
                </a:effectLst>
              </a:rPr>
              <a:t/>
            </a:r>
            <a:br>
              <a:rPr lang="en-GB" sz="2800" b="1" dirty="0">
                <a:solidFill>
                  <a:schemeClr val="accent6">
                    <a:lumMod val="40000"/>
                    <a:lumOff val="60000"/>
                  </a:schemeClr>
                </a:solidFill>
                <a:effectLst>
                  <a:outerShdw blurRad="38100" dist="38100" dir="2700000" algn="tl">
                    <a:srgbClr val="000000">
                      <a:alpha val="43137"/>
                    </a:srgbClr>
                  </a:outerShdw>
                </a:effectLst>
              </a:rPr>
            </a:br>
            <a:r>
              <a:rPr lang="en-GB" sz="2800" b="1" dirty="0">
                <a:solidFill>
                  <a:schemeClr val="accent6">
                    <a:lumMod val="40000"/>
                    <a:lumOff val="60000"/>
                  </a:schemeClr>
                </a:solidFill>
                <a:effectLst>
                  <a:outerShdw blurRad="38100" dist="38100" dir="2700000" algn="tl">
                    <a:srgbClr val="000000">
                      <a:alpha val="43137"/>
                    </a:srgbClr>
                  </a:outerShdw>
                </a:effectLst>
              </a:rPr>
              <a:t>Et </a:t>
            </a:r>
            <a:r>
              <a:rPr lang="en-GB" sz="2800" b="1" dirty="0" err="1" smtClean="0">
                <a:solidFill>
                  <a:schemeClr val="accent6">
                    <a:lumMod val="40000"/>
                    <a:lumOff val="60000"/>
                  </a:schemeClr>
                </a:solidFill>
                <a:effectLst>
                  <a:outerShdw blurRad="38100" dist="38100" dir="2700000" algn="tl">
                    <a:srgbClr val="000000">
                      <a:alpha val="43137"/>
                    </a:srgbClr>
                  </a:outerShdw>
                </a:effectLst>
              </a:rPr>
              <a:t>j’ai</a:t>
            </a:r>
            <a:r>
              <a:rPr lang="en-GB" sz="2800" b="1" dirty="0" smtClean="0">
                <a:solidFill>
                  <a:schemeClr val="accent6">
                    <a:lumMod val="40000"/>
                    <a:lumOff val="60000"/>
                  </a:schemeClr>
                </a:solidFill>
                <a:effectLst>
                  <a:outerShdw blurRad="38100" dist="38100" dir="2700000" algn="tl">
                    <a:srgbClr val="000000">
                      <a:alpha val="43137"/>
                    </a:srgbClr>
                  </a:outerShdw>
                </a:effectLst>
              </a:rPr>
              <a:t> </a:t>
            </a:r>
            <a:r>
              <a:rPr lang="en-GB" sz="2800" b="1" dirty="0">
                <a:solidFill>
                  <a:schemeClr val="accent6">
                    <a:lumMod val="40000"/>
                    <a:lumOff val="60000"/>
                  </a:schemeClr>
                </a:solidFill>
                <a:effectLst>
                  <a:outerShdw blurRad="38100" dist="38100" dir="2700000" algn="tl">
                    <a:srgbClr val="000000">
                      <a:alpha val="43137"/>
                    </a:srgbClr>
                  </a:outerShdw>
                </a:effectLst>
              </a:rPr>
              <a:t>mal, </a:t>
            </a:r>
            <a:r>
              <a:rPr lang="en-GB" sz="2800" b="1" dirty="0" err="1">
                <a:solidFill>
                  <a:schemeClr val="accent6">
                    <a:lumMod val="40000"/>
                    <a:lumOff val="60000"/>
                  </a:schemeClr>
                </a:solidFill>
                <a:effectLst>
                  <a:outerShdw blurRad="38100" dist="38100" dir="2700000" algn="tl">
                    <a:srgbClr val="000000">
                      <a:alpha val="43137"/>
                    </a:srgbClr>
                  </a:outerShdw>
                </a:effectLst>
              </a:rPr>
              <a:t>moi</a:t>
            </a:r>
            <a:r>
              <a:rPr lang="en-GB" sz="3600" b="1" dirty="0">
                <a:solidFill>
                  <a:schemeClr val="accent6">
                    <a:lumMod val="40000"/>
                    <a:lumOff val="60000"/>
                  </a:schemeClr>
                </a:solidFill>
                <a:effectLst>
                  <a:outerShdw blurRad="38100" dist="38100" dir="2700000" algn="tl">
                    <a:srgbClr val="000000">
                      <a:alpha val="43137"/>
                    </a:srgbClr>
                  </a:outerShdw>
                </a:effectLst>
              </a:rPr>
              <a:t/>
            </a:r>
            <a:br>
              <a:rPr lang="en-GB" sz="3600" b="1" dirty="0">
                <a:solidFill>
                  <a:schemeClr val="accent6">
                    <a:lumMod val="40000"/>
                    <a:lumOff val="60000"/>
                  </a:schemeClr>
                </a:solidFill>
                <a:effectLst>
                  <a:outerShdw blurRad="38100" dist="38100" dir="2700000" algn="tl">
                    <a:srgbClr val="000000">
                      <a:alpha val="43137"/>
                    </a:srgbClr>
                  </a:outerShdw>
                </a:effectLst>
              </a:rPr>
            </a:br>
            <a:endParaRPr lang="el-GR" sz="3600" b="1" dirty="0">
              <a:solidFill>
                <a:schemeClr val="accent6">
                  <a:lumMod val="40000"/>
                  <a:lumOff val="60000"/>
                </a:schemeClr>
              </a:solidFill>
              <a:effectLst>
                <a:outerShdw blurRad="38100" dist="38100" dir="2700000" algn="tl">
                  <a:srgbClr val="000000">
                    <a:alpha val="43137"/>
                  </a:srgbClr>
                </a:outerShdw>
              </a:effectLst>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pic>
        <p:nvPicPr>
          <p:cNvPr id="25602" name="Picture 2" descr="https://encrypted-tbn0.gstatic.com/images?q=tbn:ANd9GcSeovt0DLDJLj9JoSZG0E84birajXsQYpRv9W5gtvc1Rd3xk2aQpw"/>
          <p:cNvPicPr>
            <a:picLocks noGrp="1" noChangeAspect="1" noChangeArrowheads="1"/>
          </p:cNvPicPr>
          <p:nvPr>
            <p:ph type="pic" idx="1"/>
          </p:nvPr>
        </p:nvPicPr>
        <p:blipFill>
          <a:blip r:embed="rId2" cstate="print"/>
          <a:srcRect l="4513" r="4513"/>
          <a:stretch>
            <a:fillRect/>
          </a:stretch>
        </p:blipFill>
        <p:spPr bwMode="auto">
          <a:xfrm>
            <a:off x="0" y="0"/>
            <a:ext cx="9144000" cy="6858000"/>
          </a:xfrm>
          <a:prstGeom prst="rect">
            <a:avLst/>
          </a:prstGeom>
          <a:noFill/>
        </p:spPr>
      </p:pic>
      <p:sp>
        <p:nvSpPr>
          <p:cNvPr id="4" name="Text Placeholder 3"/>
          <p:cNvSpPr>
            <a:spLocks noGrp="1"/>
          </p:cNvSpPr>
          <p:nvPr>
            <p:ph type="body" sz="half" idx="2"/>
          </p:nvPr>
        </p:nvSpPr>
        <p:spPr>
          <a:xfrm>
            <a:off x="3347864" y="188640"/>
            <a:ext cx="5472608" cy="936104"/>
          </a:xfrm>
          <a:noFill/>
          <a:ln>
            <a:noFill/>
          </a:ln>
          <a:effectLst>
            <a:glow rad="228600">
              <a:schemeClr val="accent5">
                <a:satMod val="175000"/>
                <a:alpha val="40000"/>
              </a:schemeClr>
            </a:glow>
            <a:outerShdw blurRad="40000" dist="20000" dir="5400000" rotWithShape="0">
              <a:srgbClr val="000000">
                <a:alpha val="38000"/>
              </a:srgbClr>
            </a:outerShdw>
          </a:effectLst>
        </p:spPr>
        <p:style>
          <a:lnRef idx="1">
            <a:schemeClr val="dk1"/>
          </a:lnRef>
          <a:fillRef idx="2">
            <a:schemeClr val="dk1"/>
          </a:fillRef>
          <a:effectRef idx="1">
            <a:schemeClr val="dk1"/>
          </a:effectRef>
          <a:fontRef idx="minor">
            <a:schemeClr val="dk1"/>
          </a:fontRef>
        </p:style>
        <p:txBody>
          <a:bodyPr>
            <a:noAutofit/>
          </a:bodyPr>
          <a:lstStyle/>
          <a:p>
            <a:pPr algn="ctr"/>
            <a:r>
              <a:rPr lang="en-GB" sz="2800" b="1" dirty="0">
                <a:solidFill>
                  <a:schemeClr val="tx1">
                    <a:lumMod val="85000"/>
                  </a:schemeClr>
                </a:solidFill>
                <a:effectLst>
                  <a:outerShdw blurRad="38100" dist="38100" dir="2700000" algn="tl">
                    <a:srgbClr val="000000">
                      <a:alpha val="43137"/>
                    </a:srgbClr>
                  </a:outerShdw>
                </a:effectLst>
              </a:rPr>
              <a:t>Qui de nous </a:t>
            </a:r>
            <a:r>
              <a:rPr lang="en-GB" sz="2800" b="1" dirty="0" err="1">
                <a:solidFill>
                  <a:schemeClr val="tx1">
                    <a:lumMod val="85000"/>
                  </a:schemeClr>
                </a:solidFill>
                <a:effectLst>
                  <a:outerShdw blurRad="38100" dist="38100" dir="2700000" algn="tl">
                    <a:srgbClr val="000000">
                      <a:alpha val="43137"/>
                    </a:srgbClr>
                  </a:outerShdw>
                </a:effectLst>
              </a:rPr>
              <a:t>deux</a:t>
            </a:r>
            <a:r>
              <a:rPr lang="en-GB" sz="2800" b="1" dirty="0">
                <a:solidFill>
                  <a:schemeClr val="tx1">
                    <a:lumMod val="85000"/>
                  </a:schemeClr>
                </a:solidFill>
                <a:effectLst>
                  <a:outerShdw blurRad="38100" dist="38100" dir="2700000" algn="tl">
                    <a:srgbClr val="000000">
                      <a:alpha val="43137"/>
                    </a:srgbClr>
                  </a:outerShdw>
                </a:effectLst>
              </a:rPr>
              <a:t> a le plus mal?</a:t>
            </a:r>
            <a:br>
              <a:rPr lang="en-GB" sz="2800" b="1" dirty="0">
                <a:solidFill>
                  <a:schemeClr val="tx1">
                    <a:lumMod val="85000"/>
                  </a:schemeClr>
                </a:solidFill>
                <a:effectLst>
                  <a:outerShdw blurRad="38100" dist="38100" dir="2700000" algn="tl">
                    <a:srgbClr val="000000">
                      <a:alpha val="43137"/>
                    </a:srgbClr>
                  </a:outerShdw>
                </a:effectLst>
              </a:rPr>
            </a:br>
            <a:r>
              <a:rPr lang="en-GB" sz="2800" b="1" dirty="0">
                <a:solidFill>
                  <a:schemeClr val="tx1">
                    <a:lumMod val="85000"/>
                  </a:schemeClr>
                </a:solidFill>
                <a:effectLst>
                  <a:outerShdw blurRad="38100" dist="38100" dir="2700000" algn="tl">
                    <a:srgbClr val="000000">
                      <a:alpha val="43137"/>
                    </a:srgbClr>
                  </a:outerShdw>
                </a:effectLst>
              </a:rPr>
              <a:t>C’ </a:t>
            </a:r>
            <a:r>
              <a:rPr lang="en-GB" sz="2800" b="1" dirty="0" err="1">
                <a:solidFill>
                  <a:schemeClr val="tx1">
                    <a:lumMod val="85000"/>
                  </a:schemeClr>
                </a:solidFill>
                <a:effectLst>
                  <a:outerShdw blurRad="38100" dist="38100" dir="2700000" algn="tl">
                    <a:srgbClr val="000000">
                      <a:alpha val="43137"/>
                    </a:srgbClr>
                  </a:outerShdw>
                </a:effectLst>
              </a:rPr>
              <a:t>est</a:t>
            </a:r>
            <a:r>
              <a:rPr lang="en-GB" sz="2800" b="1" dirty="0">
                <a:solidFill>
                  <a:schemeClr val="tx1">
                    <a:lumMod val="85000"/>
                  </a:schemeClr>
                </a:solidFill>
                <a:effectLst>
                  <a:outerShdw blurRad="38100" dist="38100" dir="2700000" algn="tl">
                    <a:srgbClr val="000000">
                      <a:alpha val="43137"/>
                    </a:srgbClr>
                  </a:outerShdw>
                </a:effectLst>
              </a:rPr>
              <a:t> </a:t>
            </a:r>
            <a:r>
              <a:rPr lang="en-GB" sz="2800" b="1" dirty="0" err="1" smtClean="0">
                <a:solidFill>
                  <a:schemeClr val="tx1">
                    <a:lumMod val="85000"/>
                  </a:schemeClr>
                </a:solidFill>
                <a:effectLst>
                  <a:outerShdw blurRad="38100" dist="38100" dir="2700000" algn="tl">
                    <a:srgbClr val="000000">
                      <a:alpha val="43137"/>
                    </a:srgbClr>
                  </a:outerShdw>
                </a:effectLst>
              </a:rPr>
              <a:t>l’avenir</a:t>
            </a:r>
            <a:r>
              <a:rPr lang="en-GB" sz="2800" b="1" dirty="0" smtClean="0">
                <a:solidFill>
                  <a:schemeClr val="tx1">
                    <a:lumMod val="85000"/>
                  </a:schemeClr>
                </a:solidFill>
                <a:effectLst>
                  <a:outerShdw blurRad="38100" dist="38100" dir="2700000" algn="tl">
                    <a:srgbClr val="000000">
                      <a:alpha val="43137"/>
                    </a:srgbClr>
                  </a:outerShdw>
                </a:effectLst>
              </a:rPr>
              <a:t> </a:t>
            </a:r>
            <a:r>
              <a:rPr lang="en-GB" sz="2800" b="1" dirty="0">
                <a:solidFill>
                  <a:schemeClr val="tx1">
                    <a:lumMod val="85000"/>
                  </a:schemeClr>
                </a:solidFill>
                <a:effectLst>
                  <a:outerShdw blurRad="38100" dist="38100" dir="2700000" algn="tl">
                    <a:srgbClr val="000000">
                      <a:alpha val="43137"/>
                    </a:srgbClr>
                  </a:outerShdw>
                </a:effectLst>
              </a:rPr>
              <a:t>qui le </a:t>
            </a:r>
            <a:r>
              <a:rPr lang="en-GB" sz="2800" b="1" dirty="0" err="1">
                <a:solidFill>
                  <a:schemeClr val="tx1">
                    <a:lumMod val="85000"/>
                  </a:schemeClr>
                </a:solidFill>
                <a:effectLst>
                  <a:outerShdw blurRad="38100" dist="38100" dir="2700000" algn="tl">
                    <a:srgbClr val="000000">
                      <a:alpha val="43137"/>
                    </a:srgbClr>
                  </a:outerShdw>
                </a:effectLst>
              </a:rPr>
              <a:t>dira</a:t>
            </a:r>
            <a:r>
              <a:rPr lang="en-GB" sz="2400" dirty="0"/>
              <a:t/>
            </a:r>
            <a:br>
              <a:rPr lang="en-GB" sz="2400" dirty="0"/>
            </a:br>
            <a:endParaRPr lang="el-GR" sz="2400" dirty="0"/>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pic>
        <p:nvPicPr>
          <p:cNvPr id="26626" name="Picture 2" descr="https://encrypted-tbn3.gstatic.com/images?q=tbn:ANd9GcQQQO-nZOyOiNCX4L8i5msj5u_rr6HdHancwnJiitHjGIpes62J"/>
          <p:cNvPicPr>
            <a:picLocks noGrp="1" noChangeAspect="1" noChangeArrowheads="1"/>
          </p:cNvPicPr>
          <p:nvPr>
            <p:ph type="pic" idx="1"/>
          </p:nvPr>
        </p:nvPicPr>
        <p:blipFill>
          <a:blip r:embed="rId2" cstate="print"/>
          <a:srcRect l="15708" r="15708"/>
          <a:stretch>
            <a:fillRect/>
          </a:stretch>
        </p:blipFill>
        <p:spPr bwMode="auto">
          <a:xfrm>
            <a:off x="0" y="0"/>
            <a:ext cx="9144000" cy="6858001"/>
          </a:xfrm>
          <a:prstGeom prst="rect">
            <a:avLst/>
          </a:prstGeom>
          <a:noFill/>
        </p:spPr>
      </p:pic>
      <p:sp>
        <p:nvSpPr>
          <p:cNvPr id="4" name="Text Placeholder 3"/>
          <p:cNvSpPr>
            <a:spLocks noGrp="1"/>
          </p:cNvSpPr>
          <p:nvPr>
            <p:ph type="body" sz="half" idx="2"/>
          </p:nvPr>
        </p:nvSpPr>
        <p:spPr>
          <a:xfrm>
            <a:off x="1691680" y="0"/>
            <a:ext cx="5760640" cy="1296144"/>
          </a:xfrm>
          <a:noFill/>
          <a:ln>
            <a:noFill/>
          </a:ln>
          <a:effectLst>
            <a:glow rad="228600">
              <a:schemeClr val="accent5">
                <a:satMod val="175000"/>
                <a:alpha val="40000"/>
              </a:schemeClr>
            </a:glow>
            <a:outerShdw blurRad="40000" dist="20000" dir="5400000" rotWithShape="0">
              <a:srgbClr val="000000">
                <a:alpha val="38000"/>
              </a:srgbClr>
            </a:outerShdw>
          </a:effectLst>
        </p:spPr>
        <p:style>
          <a:lnRef idx="1">
            <a:schemeClr val="dk1"/>
          </a:lnRef>
          <a:fillRef idx="2">
            <a:schemeClr val="dk1"/>
          </a:fillRef>
          <a:effectRef idx="1">
            <a:schemeClr val="dk1"/>
          </a:effectRef>
          <a:fontRef idx="minor">
            <a:schemeClr val="dk1"/>
          </a:fontRef>
        </p:style>
        <p:txBody>
          <a:bodyPr>
            <a:noAutofit/>
          </a:bodyPr>
          <a:lstStyle/>
          <a:p>
            <a:pPr algn="ctr"/>
            <a:r>
              <a:rPr lang="en-GB" sz="2800" b="1" dirty="0">
                <a:effectLst>
                  <a:outerShdw blurRad="38100" dist="38100" dir="2700000" algn="tl">
                    <a:srgbClr val="000000">
                      <a:alpha val="43137"/>
                    </a:srgbClr>
                  </a:outerShdw>
                </a:effectLst>
              </a:rPr>
              <a:t>Nous </a:t>
            </a:r>
            <a:r>
              <a:rPr lang="en-GB" sz="2800" b="1" dirty="0" err="1">
                <a:effectLst>
                  <a:outerShdw blurRad="38100" dist="38100" dir="2700000" algn="tl">
                    <a:srgbClr val="000000">
                      <a:alpha val="43137"/>
                    </a:srgbClr>
                  </a:outerShdw>
                </a:effectLst>
              </a:rPr>
              <a:t>sommes</a:t>
            </a:r>
            <a:r>
              <a:rPr lang="en-GB" sz="2800" b="1" dirty="0">
                <a:effectLst>
                  <a:outerShdw blurRad="38100" dist="38100" dir="2700000" algn="tl">
                    <a:srgbClr val="000000">
                      <a:alpha val="43137"/>
                    </a:srgbClr>
                  </a:outerShdw>
                </a:effectLst>
              </a:rPr>
              <a:t> </a:t>
            </a:r>
            <a:r>
              <a:rPr lang="en-GB" sz="2800" b="1" dirty="0" err="1">
                <a:effectLst>
                  <a:outerShdw blurRad="38100" dist="38100" dir="2700000" algn="tl">
                    <a:srgbClr val="000000">
                      <a:alpha val="43137"/>
                    </a:srgbClr>
                  </a:outerShdw>
                </a:effectLst>
              </a:rPr>
              <a:t>deux</a:t>
            </a:r>
            <a:r>
              <a:rPr lang="en-GB" sz="2800" b="1" dirty="0">
                <a:effectLst>
                  <a:outerShdw blurRad="38100" dist="38100" dir="2700000" algn="tl">
                    <a:srgbClr val="000000">
                      <a:alpha val="43137"/>
                    </a:srgbClr>
                  </a:outerShdw>
                </a:effectLst>
              </a:rPr>
              <a:t/>
            </a:r>
            <a:br>
              <a:rPr lang="en-GB" sz="2800" b="1" dirty="0">
                <a:effectLst>
                  <a:outerShdw blurRad="38100" dist="38100" dir="2700000" algn="tl">
                    <a:srgbClr val="000000">
                      <a:alpha val="43137"/>
                    </a:srgbClr>
                  </a:outerShdw>
                </a:effectLst>
              </a:rPr>
            </a:br>
            <a:r>
              <a:rPr lang="en-GB" sz="2800" b="1" dirty="0">
                <a:effectLst>
                  <a:outerShdw blurRad="38100" dist="38100" dir="2700000" algn="tl">
                    <a:srgbClr val="000000">
                      <a:alpha val="43137"/>
                    </a:srgbClr>
                  </a:outerShdw>
                </a:effectLst>
              </a:rPr>
              <a:t>Nous </a:t>
            </a:r>
            <a:r>
              <a:rPr lang="en-GB" sz="2800" b="1" dirty="0" err="1">
                <a:effectLst>
                  <a:outerShdw blurRad="38100" dist="38100" dir="2700000" algn="tl">
                    <a:srgbClr val="000000">
                      <a:alpha val="43137"/>
                    </a:srgbClr>
                  </a:outerShdw>
                </a:effectLst>
              </a:rPr>
              <a:t>sommes</a:t>
            </a:r>
            <a:r>
              <a:rPr lang="en-GB" sz="2800" b="1" dirty="0">
                <a:effectLst>
                  <a:outerShdw blurRad="38100" dist="38100" dir="2700000" algn="tl">
                    <a:srgbClr val="000000">
                      <a:alpha val="43137"/>
                    </a:srgbClr>
                  </a:outerShdw>
                </a:effectLst>
              </a:rPr>
              <a:t> </a:t>
            </a:r>
            <a:r>
              <a:rPr lang="en-GB" sz="2800" b="1" dirty="0" err="1">
                <a:effectLst>
                  <a:outerShdw blurRad="38100" dist="38100" dir="2700000" algn="tl">
                    <a:srgbClr val="000000">
                      <a:alpha val="43137"/>
                    </a:srgbClr>
                  </a:outerShdw>
                </a:effectLst>
              </a:rPr>
              <a:t>trois</a:t>
            </a:r>
            <a:r>
              <a:rPr lang="en-GB" sz="2800" b="1" dirty="0">
                <a:effectLst>
                  <a:outerShdw blurRad="38100" dist="38100" dir="2700000" algn="tl">
                    <a:srgbClr val="000000">
                      <a:alpha val="43137"/>
                    </a:srgbClr>
                  </a:outerShdw>
                </a:effectLst>
              </a:rPr>
              <a:t/>
            </a:r>
            <a:br>
              <a:rPr lang="en-GB" sz="2800" b="1" dirty="0">
                <a:effectLst>
                  <a:outerShdw blurRad="38100" dist="38100" dir="2700000" algn="tl">
                    <a:srgbClr val="000000">
                      <a:alpha val="43137"/>
                    </a:srgbClr>
                  </a:outerShdw>
                </a:effectLst>
              </a:rPr>
            </a:br>
            <a:r>
              <a:rPr lang="en-GB" sz="2800" b="1" dirty="0">
                <a:effectLst>
                  <a:outerShdw blurRad="38100" dist="38100" dir="2700000" algn="tl">
                    <a:srgbClr val="000000">
                      <a:alpha val="43137"/>
                    </a:srgbClr>
                  </a:outerShdw>
                </a:effectLst>
              </a:rPr>
              <a:t>Nous </a:t>
            </a:r>
            <a:r>
              <a:rPr lang="en-GB" sz="2800" b="1" dirty="0" err="1">
                <a:effectLst>
                  <a:outerShdw blurRad="38100" dist="38100" dir="2700000" algn="tl">
                    <a:srgbClr val="000000">
                      <a:alpha val="43137"/>
                    </a:srgbClr>
                  </a:outerShdw>
                </a:effectLst>
              </a:rPr>
              <a:t>sommes</a:t>
            </a:r>
            <a:r>
              <a:rPr lang="en-GB" sz="2800" b="1" dirty="0">
                <a:effectLst>
                  <a:outerShdw blurRad="38100" dist="38100" dir="2700000" algn="tl">
                    <a:srgbClr val="000000">
                      <a:alpha val="43137"/>
                    </a:srgbClr>
                  </a:outerShdw>
                </a:effectLst>
              </a:rPr>
              <a:t> mille </a:t>
            </a:r>
            <a:r>
              <a:rPr lang="en-GB" sz="2800" b="1" dirty="0" err="1">
                <a:effectLst>
                  <a:outerShdw blurRad="38100" dist="38100" dir="2700000" algn="tl">
                    <a:srgbClr val="000000">
                      <a:alpha val="43137"/>
                    </a:srgbClr>
                  </a:outerShdw>
                </a:effectLst>
              </a:rPr>
              <a:t>vingt</a:t>
            </a:r>
            <a:r>
              <a:rPr lang="en-GB" sz="2800" b="1" dirty="0">
                <a:effectLst>
                  <a:outerShdw blurRad="38100" dist="38100" dir="2700000" algn="tl">
                    <a:srgbClr val="000000">
                      <a:alpha val="43137"/>
                    </a:srgbClr>
                  </a:outerShdw>
                </a:effectLst>
              </a:rPr>
              <a:t> et </a:t>
            </a:r>
            <a:r>
              <a:rPr lang="en-GB" sz="2800" b="1" dirty="0" err="1">
                <a:effectLst>
                  <a:outerShdw blurRad="38100" dist="38100" dir="2700000" algn="tl">
                    <a:srgbClr val="000000">
                      <a:alpha val="43137"/>
                    </a:srgbClr>
                  </a:outerShdw>
                </a:effectLst>
              </a:rPr>
              <a:t>trois</a:t>
            </a:r>
            <a:endParaRPr lang="el-GR" sz="2800" b="1" dirty="0">
              <a:effectLst>
                <a:outerShdw blurRad="38100" dist="38100" dir="2700000" algn="tl">
                  <a:srgbClr val="000000">
                    <a:alpha val="43137"/>
                  </a:srgbClr>
                </a:outerShdw>
              </a:effectLst>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pic>
        <p:nvPicPr>
          <p:cNvPr id="27656" name="Picture 8" descr="Φωτογραφίες από τη νύχτα και τη βροχή "/>
          <p:cNvPicPr>
            <a:picLocks noGrp="1" noChangeAspect="1" noChangeArrowheads="1"/>
          </p:cNvPicPr>
          <p:nvPr>
            <p:ph type="pic" idx="1"/>
          </p:nvPr>
        </p:nvPicPr>
        <p:blipFill>
          <a:blip r:embed="rId2" cstate="print"/>
          <a:srcRect l="8462" r="8462"/>
          <a:stretch>
            <a:fillRect/>
          </a:stretch>
        </p:blipFill>
        <p:spPr bwMode="auto">
          <a:xfrm>
            <a:off x="0" y="-39170"/>
            <a:ext cx="9144000" cy="6897170"/>
          </a:xfrm>
          <a:prstGeom prst="rect">
            <a:avLst/>
          </a:prstGeom>
          <a:noFill/>
        </p:spPr>
      </p:pic>
      <p:sp>
        <p:nvSpPr>
          <p:cNvPr id="4" name="Text Placeholder 3"/>
          <p:cNvSpPr>
            <a:spLocks noGrp="1"/>
          </p:cNvSpPr>
          <p:nvPr>
            <p:ph type="body" sz="half" idx="2"/>
          </p:nvPr>
        </p:nvSpPr>
        <p:spPr>
          <a:xfrm>
            <a:off x="2411760" y="5949280"/>
            <a:ext cx="5256584" cy="530352"/>
          </a:xfrm>
          <a:noFill/>
          <a:ln>
            <a:noFill/>
          </a:ln>
          <a:effectLst>
            <a:glow rad="228600">
              <a:schemeClr val="accent5">
                <a:satMod val="175000"/>
                <a:alpha val="40000"/>
              </a:schemeClr>
            </a:glow>
            <a:outerShdw blurRad="40000" dist="20000" dir="5400000" rotWithShape="0">
              <a:srgbClr val="000000">
                <a:alpha val="38000"/>
              </a:srgbClr>
            </a:outerShdw>
          </a:effectLst>
        </p:spPr>
        <p:style>
          <a:lnRef idx="1">
            <a:schemeClr val="dk1"/>
          </a:lnRef>
          <a:fillRef idx="2">
            <a:schemeClr val="dk1"/>
          </a:fillRef>
          <a:effectRef idx="1">
            <a:schemeClr val="dk1"/>
          </a:effectRef>
          <a:fontRef idx="minor">
            <a:schemeClr val="dk1"/>
          </a:fontRef>
        </p:style>
        <p:txBody>
          <a:bodyPr>
            <a:normAutofit/>
          </a:bodyPr>
          <a:lstStyle/>
          <a:p>
            <a:pPr algn="ctr"/>
            <a:r>
              <a:rPr lang="en-GB" sz="2800" b="1" dirty="0">
                <a:solidFill>
                  <a:schemeClr val="accent6">
                    <a:lumMod val="20000"/>
                    <a:lumOff val="80000"/>
                  </a:schemeClr>
                </a:solidFill>
                <a:effectLst>
                  <a:outerShdw blurRad="38100" dist="38100" dir="2700000" algn="tl">
                    <a:srgbClr val="000000">
                      <a:alpha val="43137"/>
                    </a:srgbClr>
                  </a:outerShdw>
                </a:effectLst>
              </a:rPr>
              <a:t>Avec le temps, avec la </a:t>
            </a:r>
            <a:r>
              <a:rPr lang="en-GB" sz="2800" b="1" dirty="0" err="1">
                <a:solidFill>
                  <a:schemeClr val="accent6">
                    <a:lumMod val="20000"/>
                    <a:lumOff val="80000"/>
                  </a:schemeClr>
                </a:solidFill>
                <a:effectLst>
                  <a:outerShdw blurRad="38100" dist="38100" dir="2700000" algn="tl">
                    <a:srgbClr val="000000">
                      <a:alpha val="43137"/>
                    </a:srgbClr>
                  </a:outerShdw>
                </a:effectLst>
              </a:rPr>
              <a:t>pluie</a:t>
            </a:r>
            <a:endParaRPr lang="el-GR" sz="2800" b="1" dirty="0">
              <a:solidFill>
                <a:schemeClr val="accent6">
                  <a:lumMod val="20000"/>
                  <a:lumOff val="80000"/>
                </a:schemeClr>
              </a:solidFill>
              <a:effectLst>
                <a:outerShdw blurRad="38100" dist="38100" dir="2700000" algn="tl">
                  <a:srgbClr val="000000">
                    <a:alpha val="43137"/>
                  </a:srgbClr>
                </a:outerShdw>
              </a:effectLst>
            </a:endParaRPr>
          </a:p>
        </p:txBody>
      </p:sp>
      <p:sp>
        <p:nvSpPr>
          <p:cNvPr id="8" name="AutoShape 6" descr="data:image/jpeg;base64,/9j/4AAQSkZJRgABAQAAAQABAAD/2wCEAAkGBxQTEhUUExQVFhUXGR4bGBgXGBgaGBgZGRobHRocGhgYHCggHRolHB0cITEhJSkrLi4uGh8zODMsNygtLisBCgoKDg0OGhAQGCwcHBwsLCwsLCwsLCwsLCwsLCwsLCwsLCwsLCwsLCwsLCwsLCwsLCwsLCwsLCw3LCw3Kyw3LP/AABEIALoBDgMBIgACEQEDEQH/xAAbAAACAwEBAQAAAAAAAAAAAAADBAECBQYAB//EAEEQAAECBAMFBgQEBAUEAwEAAAECEQADEiEEMUEFIlFhcROBkaGxwQYy0fAjQnLhFFJi8YKSorLCBxUz0jRzoyT/xAAYAQEBAQEBAAAAAAAAAAAAAAAAAQIDBP/EAB0RAQEBAAMBAQEBAAAAAAAAAAABEQIhMUESUVL/2gAMAwEAAhEDEQA/APnwZMx3+VCR/mb6wmQK1X/mPHQwxIuqlnqVlyS59/KFcUqmYvvHjHvrzL4iylDkPQRbBzVVJ/puPWKpBWlazmKe53HtEylBJSeXmXEQM4w7qX4Av1c+8L4oAK7h/th+apKpVyHDW5AJSPeFZ8qyDqX9WEUUlMJZRmQSruogMxBZAPD3g1DGZyDeNvSLTlAlHIB/vpEVGGS04aWPDgY9KIpA1UfKlJEUxB33HAn1hpEkEoL6uegliEHjIUlFfIHucxXFTTMSjglFvQ+caO0GEg85aW8STGXh1CluCC/LeeLfcRWQgICycxbvIMLywLdRDGLkkIVzUPT+8Bw4tf8AmHvGQMh1KbJ/eHpSQCP0v4QgjEgA2z+sFXOe9sm8AIsUzPU8tWt38GEEkK/DSCLsfIRmicaCB9jhBp0whCXBcOPBvpEXAlDMvmxI5O30g9lEnRvQiBYdDip8k37yYtg0O5OSfcmH0FlopMaii6X4RnTiG8PSGRiAUnpG4yEDfvg81SR4e0JFVh+o+gicQtx3QlHtoTAtY/SPJIEAxCPmb+Ue0WxYcoIGgHeICqY1QHBvSM1RcBYgKLDXzizAudBM8jCasvGGMJdTflK0v0JDwD2Gls7fmln78hDkhakhQdxWMvvgYWw8wJIB1qH34QNGJKEuGLqZjowQfQxpF+xFUngoP4Ej1hBipIGqb+LWjQCLyBkLD/MQ/mYTm7s1YGQUR3AxAeQRvA5hQPmRDG05dpdLkU26Foz8E5KiTe2fWG1Yk9kBmpwcvylOXiIsFZMtikjMiae8It5xm4pRKiTm8PJWApLksAT0JB94UxKLuNb+JNozVhvCSv8A+War+tA8lmAY2W1H/wBYPrDOBP4MxJdnBHUBT+0K4gEs5+wLRfiJVYK/QnzKfrHpE1wCdDblYn1gapjhuLA9EgN6QyhH4af1nyQH9Yik1ziSXOefdBZs11EjIN6CBTnLEuWHlESZZJbjEDCMgS+v+2DsQbaS3/0j6xWXKdJHB/NJ+kDTPfLgx6MkBvCKNfGKeRUbboQO5vOMbtCH5pAPS0au1JoGHSAfzewMYvbZ8GHkwi80huZNrI0BGXlAZnynkR7xdKwaW0t6wFEzdmDmPIn6xlQTJ52iGZVtfTWGRJLtyiZUh1Dw7zaJihJRYt9sRDGPS8sHVz5kwGYKSRxJHn+0NYmZVKHUnzMUB2atrHIgd14sgMhaen+794BhlMQD+Zr8GLw4FAEp1Uz+MBM4OwA0Hk7wHtGfmIOoNSRz94WSh36RpEoUKR1PoI8DaK07g6n2gh/8baufaEQWeWpve/35xmLzhlat5L/dhCr3ESqbwbFV9Ur/ANhbziuzUFxayiEjqFJMUwbVjvHiDB9mK+T+lT+Q+ggLTJjO+aVs3K7wX5pQtcKLf5ZYEK4gGpf6/rDOESSlQNmJPgBbwgGpqRTLN6gAfJA9XhKa4Ws5sbvzg4Tq+j+cLyZlfaE5n3MaQCVLLpL/ADEj78YLhlikk5uAOjH9oIlJASNRMUP9sJu4tpbviK0cdh6SeUoFuZp+sKz0/I50HoD7xobelKSbkXSx4kAhvQeEZwWVrQDoR/xHoIVD+DVZZzN27gPO8KoQ4J4BR8onZyjWOF/Et9BAZJO909SIC2CQ+n5f+WftD8uWLDgCf/z/AGiipYTKcHe7Mecx4Fh17qr3pA8UqeCkiDT3f8gIaw8r5eLRXDpAq1dLB+oPHlHpk2mgjh+0QWw8xRUdQzHwI9CYTkXqPAP5iGMFNYLV/KwHeWECkqLHmGPQXgKTZxID5OfQCKYfUHVh5iCyUugk/l9yIpJl7ydN4erRFElqYW0V7QaS2++ZFutQMK4qyzDpV+Gg6vc662gi0tP4gfh7RWUaVDkpv9X7xMma8xJPLyisxf4gOhWT5gxQHEpJI4X9SPaFhOLU6QxOmHtE8mDffWEmvaM1Tb3l8mhhSnmjn9YHPUKUA8En1jzmsnQmx/eKNCTKyOd2aF6WJ4N6Q1IH+4QriDnG2QyQwbVX0jyjujqfaF5tgjr/AOseqdh1iar002Sfu1vpC4VfKCkOB0MCVnEVNbF4dwU4BIBGrnxH0jPaz82g2HyPQ+zQgO1Uz+kq+/WLmbvKZ2bL/DeFcMouP1QzNSzlPQ96QPrCIbkIG+xsUkj/ACk+rQvs+XcnQIqPVy3pBsMll08UeqbwrhlKFtCnyBMUEnzGAUM66ubkAnugEiQSCdH7rvB8My5oLWIVbkx9oDIWSlQH8z+RiDR22uoh+KvAM0ZTsKgbvz8XhrGz3UQb0p/1MAfOB4tCQhDEFxfOxvBB8AoDsySGKj5NCxnF+rRXFgCXLb+p++mKqG83T0EFHmk9mOqh5J+sCwi2d+niCIuT+GAQ+8Wud128dYvg8KpQFrFaQ+gztD6LIHduq9C0LVuR1iMQSLcIgkBIOsShnBLDLS1ipJ8CW9YXSaUjmT7Aw1gDbwPcCXhYIBUl8mJHifpFBEDcmngB5qEVnA3PD/2ik2bTWni1+jGCYiY9bZMX/wAxMFDZyg5uQ/jDykjsVH+VYH+8/SM+SGCSf5vaGZU4lExOgUVc/wAw94RKVrLDmTBpiDUx4v4wIJ3R1MHnneT0GXMRBWZaYnugMvOGpksGaGsDe+Y6wsRvFtCfWJVHxRFKRqw9TAUm4is85d8UJhRsJnMO8Hwhc69D6QELi5VYjr6RtC+IVuji/sIEiaSRFQYlCHds4yospLjvYd4MCVnFpayHtk3vFVquesB5I3VcmJ8W94Lh7gDipvSImsCtIFiB3ZGIw5YD9Q9oDyD4gv4RoJSCSkWFRb/CCfpCYQy+RJt0MXSGmFN3e3ekvFQ0vdIKholujfSBmfSkjN0JA5MCDF8aakIPBIB7i0LzqQlJNyM+YDWfxiidnKeYhJ5jxB+sXCGJDsSEkdGIPnGelTKjTnSrSjxRnxIMSCiAPxCbkpJ8Sn6xKkvJQ3FT918++AzhYE3ckW5NBlp/BQOayf8ATFAsaBUEjQDzAiEHfKlXubdGiVF5jnOoewi65YZZ5qa/NOYbnx8YAgT+Gm16r9T/AHHjFsCg1p5r/eIlLJl3OS3d3/k7+MWwWKCaQzsp/SH1CeI+Y9R6iBLUKe9vKGFrCiTzB/1CFEglho7xKppE1kpY3CS4/wAbtF8AKlgcEH3PvCcssVcw3mIcwK2K+jDxAhAmCXJ7/MQwBurt8wf1iEpAKrd3eIPjJbITzHpVAIVZdx8hBJRO9zzgRzT0EHkIdyPWMxUSFOOgPvBJy3U+VgPACAyNbdOIi0xV+5vaKDBVUzxHlAJRZShz9DF0zd4kfbxSSoBZf7vAXWAyTq8CUL98HnJFP+KF1kP3xFNpWAR1gOIJJLR5Lkjm0BxB3j1isplZ35+kTLLGJOaej+pipUwCtcvKCiTiylf1P5O0BJd+Zf1g2IVvl8r/AH4wJCg33zgLLLO+oDeXtFAlglX9Xox94pLNSg/Id2UGUfwv8fqn9oBiUp6h4d60wt2hCgQb/tB5W8lQbKWVPzFMJCCHVTNxP6SD1f6NA5pdA6+oi0mY8tb5hiH8/aKTbpBcWTr1OQgAKzjXxV5OHAawW7/qEY9UauJvIlkXIJDDNiSQYQLzU+3cS0FM40BIvYgHh8rwbGKCQoADJHe6RCZluz8yB3B41mCiDUoPmSPWCT5maOBJJ6tbygcrIEflz8YYxGHJFYG6Xvw5HgYg8iVuqY5AekLtDMuY2WTDvIAgGITZPMA2hRK+RZxcd8UQgP8AfCLzEMkNq+fWBpzsXt5G0RQgbQZK7kv+Ye8QtIYjI2YZ9bwQFTkdNMmOYGh+sERN+dejH0hsz6mHBJ84SnA1LJ4nrrFsGrdP6fcRQVMlJZyBYm+pBytrA5LAvA6s7xeYtSWCjZg3S/u8QWXu1PnCs1TvrzhgqBKiTYi0LzDc9DAiJVoIlWZ4vA0Zt93gwSw59ORiKievNPN4pMazF3F3DN9esXmJcl7WeBGWSHEFFmrZKRy9zAFGwi0wuEjVovw5FoImYLJtpHsQlgnoPSKBRs/MN3W9YtMWWA++EUQo2Bj0tJtzc+D/AEgmHUAFPoCB3/2iEtUjp6wAEadfpDGFmbtJ/nf/AEkQGaGJbRRbuygjCo3zUfeICpGY4j1BhQnKCyyRUe7xgajkbRQVCXSrk3rEz07o/SPf2iAN19T1gqyNws7pY9waCEkCHkLNCfv7zhVSGAN9YckzaQAdCoHh+Vm8IRTOIIoCgLu3gkB4V7VNIsxv5hoLMxJKUopDBi4dy4BYmFlzXtzfp3feUaqD4eWDLLg6ltDceH9otJRYc82PLXpBZkwJlJSCalO5bJiC3eAIrLmUpDgF6r63Ai4BISRp484ulBZL6A+AtF0ymd1UhgQVPqLZXIPT6wFGJZIpZw7Kvx1GXlERGNXvtk394AhZcczlzj09RJDqckGLYdLEE33r8smiKJMBC7M/1HPWDJkn8TRkjzIhKfi3mPpb2h7DzXrfJTO2YvD0pRS90m7kjPvi+BLV2tw0zgIDuA9lWteGCtqgM7N6wgVmy7lotmPAX48oirNz9c4lMlRQFMQkkgHQsz+sQVnhmDwJwTc3MMT5RZrfSIVILF7Xva9/7QxS7O/GDLGTHh/aKISw5fesQvPLd07ogsgku+g9IJLU6ejwKUDcvnbmxg+DVuka3a3Fn8vSECzORz8rn6RKDcvoY9LlqVYB1FmGpubCLqlqQTUCDbMQFQrdL9330iqybRdyzPbPplETkkM1++1oo9KG8w1BPrFhMDpispbKCsvu/deKLbdbh99IAs1bKY6KiJ6RUQ73gZ+YEvdi/W5jykAEG5F3/bu4xB4KbXwMGCnKeSdYsZJCayhkKBCSRm2ZSTkxZ+sCNih2ZuI4l+/rAFmTRrcwQqTSlw4ANnZj/ciFMUnecZPYcnsIsUliDYejkH76RdTHpqWSOGfiBBwl6jrV6xXs9y5Va75gPkH0yNoqllKJTV3wVpyQDfO6QPRs/toCqUKyFWGrZnKw5555Q9MkUy1UhikJJvrZ79dIpLWleaacsibF87vp7x0xkpiRvFjx1tnFBSWqLDW2fEg6GGsQkKJY5FWeRDliPp0hVKHA00NuXPWICzwQhaXSbgMC9gCBl498AEsUEuBwAu5hpCSOHAhmdu/PKAIG6B3uTmDlu8YKTKWVfMQ32jb1nLboTYJYHPS8enYc+3q33ziEJdKlM7MNSPDhaM4Fuya4Y6208Yawbh2GRD3uwJ+oyi8uSopawsToMjp9OkVRKUBVbMNlw9YuCk2WmkqcOcxwv9Irh91SVbp4g5Z5GLLlhgLu7X0+zB0ycrOWFs3fgOsAJLJ3iBd7F8jbThEoUqlgM3OnEaxC5JcFi6iLHUZWiyJbk7wDPxbPK0MHsQ/aHK7aPdoWQlZe2WfTLWGsdKNRpuA3LIAe2cFwuHDEOLkHWxB1Hp1hmjNQWXZ7F2Vp9YmZLGiuXUNmYPOkMSbksX9u9o9LFJDjQ9HL3MTFCku4Kju8Mnb3+selEBRbhb2hrs2bUBTgDgWv3tFESnmHdJN2AzfRw0MQPCHfA4DoTbjAZw6Cw79YdwCBWFXd2Is2V4HOw7HiH+xFwKLTYdH6Xa8Ea17NbIHPPWCymUo7pysM8rt1MXwwcmvm9hrxiYIwspgN4Aghg2b5kHRveFUIHzH7vD04NRZy98uAHHvgEuWN53a5sNA0MCy1cvy/WKFOgh1csgswdtA7W9b+sVQd0pCbqFiRcXux8BDBM4gEsLED0fMZXgYlhSzawHsM/ONCcUiWoKCgqkJDcQR8z6UvlrEYWSAlRY5Zkcv3Bi4EMQN62R9uMFxM0KJswIDNk4Az5Q1NlX3Smnj9+vKBTkguwdRCGVkxs7u13BELALECqYsNS7kpB3RmWtwv0iFSmYA0nN3LEW4B/HnDsrDKuCNSCf1vn3RIwBWkEEbu7xzc5Zw/JrZVLclAGdN1GxbJr8z+0C2ls7swUKIqAB3eJOqul2do7rE7Jw6USgJZKlBNSt4h+zSwclgTfKMwbMKphCZTVWZICgzEVFhZi3lHWWWMuROEW6gLngAkv0KRfjbgYHIw2ShYgbwP8x4DlHdn4ZKFJUpQBIpBSokgqFJcOSADV3qgmB+FgJi0VZsgUhyK6VAsb2Yh7GJ0riJeGNQUQwIUxySSAWJzI0hKVhXU6lkMCQNSRoDdvOO7HwxT+GqYgdmSVKqewpBuNWYMehzhtXwgkLCpcxkKYF0l6bvS4AJLOw5ROh8/my1FwbpSogKAN3GoBysSIqUJpVSCA4dzyVrzjutrfCIpChMVdJCdwavVYX49I9M+FZQly0FZK1UhW66XCTdwDSWVkCWLcYdDh8Immks+RAJZLVB2LXJiu1ZaVTFFEvskhvw1EkpJAe5Azzy1jvj8KIpTSEkoSylE2Jq0So2LEF7ZHlC21NhAzHZSgoAFVTlSk2dQUctNflMPRweGwyJikAzCkE3UxUx0cJuRFlYdVSWockJBdgCeJFtLmO+2R8NpJlkJ3U1Gs0pNQ0I1Fo01bEwwloCkoCVEKqUnedQLVF7EgA2ys8MHzva+EKJiEChkJBWuXe5LnXepyhLEyglRpNSVE3AY96dM8n1j6hO2KgYgKFSUqdqUk0Ai72OoP2IUT8KyHl0zFKWVFRcVVJuGLOEsRyd2iD5+rDk0j5A2ZJdShkGzGbZd8Gw+GUVkOCXSSSGN2JYHPX1jusbsKWrMrPZkihVgdK0gWqycFhDeD2FKWygC1KfmASUqHAJYnInh3xeh86/hSo63VmpT2UCzeV48MBmSxYh3NJLO4AHNo+hYrZMuXStSUklDPSSS4aySQADbLLTKFv8AsWHrBQplBVg5Kglg9Shkb69BDocKqQqwKbB7Bgcku5a2QMAxWGIIUjhdrkA8LvbNzH06RsRFKVFcua9RBPzE/KneBYj5rHlwgMv4dwqZopNRZg7BH9W8lVWYIz4Q6HyvDSyKVAZG4vmbP3wdTu7AXyS7eJLv+8fQZXw4lKGlDeK3qWlJISrQ6AVZHPTSKyvh7eXLmEoSkpISSB82Vxmfu8MmGvnWHH4iQE5kkXLsT1vln+8MSpISVCYWPCm9jqfvKO4n/DhlrSyAvQEqCRmmkgC5/luecaC/htJVWpCCk7rVOc9Cx3nseDjjDDXzbESUpCVJzDZAO9L5G2bBtYhGBpc/OCGcAgAl7cCR3x3eN+FkrSRLpC0qIUApmcpAd0g8evfAVfCqZdK1qUQTdI0BYJPictLQzs1w/wDDsGUl1EZ1MQQ+j6izcW7yyEGkAC4seLXJNtG5x9Ak7KQpA7MLJc7xSgMQQzJF78TqrWBSfhndqmFSElTrYXAdiBxL3v8AyqtpDJDXC/w4UL1VDUE20SCDo7XhiXsxQtSQvUB2ski4LnOzvrHdT9kSzUqWhZCQK1FkVZkE1AMOGbuI15uykT1mYoprWkEBzSgEFKbm4d2fUph0PlGLkEUUoKxezfM5yLG18u6LLwiwgWULgElI3XLs7XzD8+sfSp2wwAmTuUsaCFEpTa5BNyX65CBp2KFjs5lSpi0JCFCyGSRmkWHeH55Q6RxWAkFS3SklQNy27SDcl8mLQltLDUoSARukgOCHHEMY+l7H+GhKUoB1FQzJZszvB/lLAFJygi9hoUVCpJdVTSiik2GQKTYZO+sNiuWxHxMlAQhQJnJCQoql7tKXpCb5gEXFzbOHJeNxK0pZaFS5joQAUgOdNy6Szm/ARhYTa6E4daphmqnN2KVNdAUkl0pam5ASSS94WkYyVLUy0iYksUKJUhYWlIqpSksXUEuTmBlExrXT4kzgQFS0JCBvLE0pOZrZS2BIKRdxctq0AwPxCZkwzklI3gVFajSyQyqjcEObHO0c6vaspKB2CFpUQVqpLBK1BYUygHIuLZXZ4jCzJKZxmLQlQUlQ7NISKZhSwUWcM9zrDE2O+VWT2UmgLNKpkxSiUKUoIWkaFNiMlWdL2IfHxmJxMqvtEOAkpCrUEVOCVE23d0ZZRgyMDiZnbKxWImdhh0IUWJaaEmhIQxdJNObaAnjGbNx6VhRRMUmUZpPZlzMRwK7XswqBzaIrpUfF4DBUwAuVfg3A3SVNcsGck6HpDGz/AIkMxVCDMU+9vlYUpwpVkkMpDkn0jm52GmpChhZgMuYl6lKSH7Ngp6j81x1c6PGNs6dNXMqqpIcqXuhXFTOwJZy2t4XodnO+KlSipCgsOxUouCAzb1IJuwIcXAHIxqH4jTNaWgBlEdkqpTfMSVmkDRgyrhubRxeJmMgzkNM/EUO3VeokMEmWTSnduDex5CGJeL7eamTPQlKqP/IiYnN1L3SDSLnU5Boo6A/EipcycggICEXKnWCVAMT2ZtqzZNxhjaG1kzJwE1NSEoBJqo+dAKag4CVDNjmBeOT2nLSintky5gnJqlKlhypKSAGUDUCb7tnjypyFTkpxA7UIlgBIWSSspSbqQLqcZZhgNImDbmfEk1EooW28oNSpLqlvYOPlIUxYZi14rs/b5CjLmJFSqQ+ZEoqZyACZaApSSAPmrjj5S5IGZqF23kkEM4L5mzW4wXD4sGYJhUo6GomqkhjvF7sVCA7FO1lTZipYStcwA76FKQHQ5IW5L20s9TtlDmEx653ZS0TJomlKlhK0UKDAtcu6j8zlrNHz7tEusiontCXCwEU2YlIzV6xtjaHZpUmQVlAWFgpZKQQAmpSLkMLWLRYmurxu1k9onCrmoTNACamKwlQBIBbIjIixc3ZrrnbSQaDiRMmVpS6QUosB+UlJU9hctfx5PY+NmfxIXLMuStc0UrKzTLVcklKd5SFAlJd84V2vgZiUTC28J34qghkoJfJYsyibJIfKJtXp3adtTalyCAlYZBeX2aHUFHgGRmz5uOcYuKxMztZMmbMTLTJWE1ES1JQVhwPmYNmS/gwEYv8A3alaFfwqJoZQeZUrtQ35uNNm6CE8NNfEoWuWZCVzPmYmWkGymCgagHJ1aGjqMdiFJCnqMsMUzEOZbu66VVBLAH5XLE6NEDbIWmX2cxHaVEMZhSQXBCnU5pI48+UYuz0dlNmy6iVVJCAoKTUJgaoAa3BvmOsDxWInIUmSQFGkCgoK6c2Zrvdw2oEVHR4fasxSpKyVJAWEile64upW8oD5QSTdmfS3TYbatZVKJUVqU5UElJKUguCFBgTYMo3q1tHznA7TDLE7EzgVbtKQpwxDEFarEXFrspQ1hnb6pTkS8TOWr86CDLIAuQVOy3ITbThEG7tba86VOYpDLoKe0Qq9gy0UE2BIS7We/CHF4+dJnKQtSEyhSpDlyoLSaVH8p3jyIKTHOztuy5yEgSlicJQloPa7pS13BSSolYJAGrQ3LRNxMhCFVJT8yCpVQWAqj5GKkoCgokZuoaQ9D+B20VqUJk6WGVuoWBVMvSAkJT81TEJ4FMEn/EdEzs1ABdX4iClRCiRdBCHD2LhhctzjBxOPlzES0zDNqlf+ZTlJCgqkMD+WlsoU2lKSiapIWpV+0uoXKUmkhV3OjGLhro8FtCemapU5E3swt7BQAGaVBJA3gCksAdbRE3bipdE2Ys9md1loAUohKVKSAhxS6k3UzUuxJjnZuHExCkJmKVSkVzO0IQyjuiks1y3joY2kUYqQntcQSqUob81bqqWWLJFqWCQCq+7D8mmvhbbZqSVz0hVbJBUGSg1AnNqdXTbyg8zbk5KjVSkqUoCdLMtSKCbm6amD5vmQ/E506WpGJxSMStMsoQFhkpFardmpCS1Ru75hoU+Htk9uqcK5RrqRUpVBRvA1BD5EAMl8wxhhraG3kyJZSiYiYqg0ssA1KLOoqJC90Pa+rXjXwWOVMS0tcuaUllPWCnJglKCRSzPfMCOD+H5ShOmSgtISrdXMuFIQlQKlgAbzgZGK7W2GqiWZc7trC6EFNNT7pDC4Zn5Qw0OdhsNUmvEkihBUEpdVR+ZI0cDjBp+2JUxEuTLldmZaVATCEgzDakrDWsL84Xn7OWMPW6AUq+U/MxfKMKbMK1MPyi72i24nrtcKnCYcFGIUpM8oqUQoKlkEuEMC5Spg8Z6DhpomzFKTWhRCUITSyDcK6A2vGVsX4Wn4zeQAkD+cm/SETgCicZKjvAspjZ+sP1f4ZHUfCeJm4qcJEuhCDvTHV8wluQL6cox9pTEJFUqcJhml1p7OkpVU4DnMdImXsebLKlymISL717i8ObYkJlYWV2aZaiDUVAEqB4E8Id/QwceJC0IUETQqW57SUQUltHZzzjmf4w1OMrmk/K5J0i21/iCdilpVNIdCaQwa0LBCDSxLNvdYx+98XMOqxyiVAkBJJOTMSNGjYVJVKMtSwVTl0rSJdJT2ZGo/mztGJiMFLEgLTNJmVXQ1gOLxdOLFEpTq7RKr8KeXdFlz0bmDbETVypa1S0fMApLspAJHy3F3jNxG1Z05KUqUFIlEFNgDbUsAT3wvtna4E9SsKkyUqSAQ7l9S8ZshIUPmIV5QvLvFxp7QkVFwynDukMGGrPCmJmCoqBtYC3LgIWkpLllG2fMQztGSgKSJKysFLm2R1ETetMM4XDFaCwDAs7FyVZWjQw0rsZJLLTMc7wO6tIN0kHg0YuHlzgK5YWyTdQBYHnpG2idLXImCdMWubnLb5QTm8a41CeKxqpc+XMlklbhb0AGp3sBHsVtKZPMwLe5rmAlqynU84yZ2IJI3i6cuUb+xdlDFSqU//IK7rUpgE9IzLtXxkoxb0pJIQkmkEuATmxh2VMXMVRMmKUlANF91JIfXQxobZ+FjJT2IImTKnql3sf6YwcdQkJQHCk/MTr3RbLETgpy3UzVG3Pujbw21+ySpCkKM0MEzBZSEi+ecYWysPNWsdkN4XvaGdpY2cuYqZNzG6pmGVtIkuQXwyUrmb8wJFV1Lf8xzOsDxtitIUFIcsoZK0cPeMrtCSS8WdwXMT9rjo9qbLEmRLnCakqcAywoFgRUCGzi3w9jFJnkiciWmgkvkRnSObxz4llSCwyLvr0hbsmEW8rPImR0n/dqyohIExanWpwUqQ4ITSRxDvBcJStBTXLl01LSVfMpw1D+kZuxtnlUqZM3GTmCb90M7ZQqZKkFEtO6neKM24q++Ma25qZ2NgzKZaDMoKg7lLuoZJd2APE8I0dqCVhZMtEqaFTRedT8oU7pY/mtHP4rs0JCTvEh6hYuY7XZf/T+RPweGmdulM2bch7gDMZw0crtbaExShNXMExc1NThTkDgrgbZR7ZyEKlTJkybSUEBKcyp87dI153wWleJWiUCiWgUuom6xmQXyhTZXwTMVixJXMlpAuSbggHJuMM5T4dPbHxCEqdSlocsgkMlaSWJBPAQdUkLExUvEBxNpCGN0sSFOOdo0P+rK8KF4eRhTUJaCCOBcMH1ygey9obOw2HlpmYZU2YoOsrDMoWYOMs8os5aWYXxmG7SWqcT+IGAA4D5X7oxv4xJU5lsSGMTsmaqiYHLXs5aCYdINDjX3jW7JTMUx20VIpShRAA0LekYZWpySbnXWN/4wlJTOSEpAFOgA9I5yZnHLnbqxoYVRBG+pid4Am4jeTORUvsLJpuCNdYBj5SRgJZADuLsHz4xi4I2MalzpGpK2GFSe2rFRPy9/HzimB2IqcVBJpKQ5B1idl5Dr7xE2YRPsSLaFtIuQJyccqUJkopBJtleFJMtRyBjew8sFyQCb3aAyxvK7on501ndsUlQKRcawTYWEEyclKvl1im2PmHSB7MUQu0T6vwziUJE6aiWktpAp2LyKU0kBjGx8MJBnTXD2OcZG2Rvn9RhZ1pK7P/pxikdnORPWlKCHCS1/GOZVhqjOUkhKQo0jiBlGRLWWFzBcWphCcthhVbqMbEuWZaUrukEhyDdnv5Riy8x1jax6j2SA9njPD+rXbYkScIj+Iw82qtDEHevyjg9p7XTNb8MBV3PEwXDfJ4RizvmPWLz5XE4xqyseopTSKW1BaNfHScKcJuLmGeo3Be56GMfZvyiOk2igDs7DSN8ZsS3KSxc+RMwqJKJPZzU/Moi5y9xA9ifC6Z0lcxUygpyTa8JbbP4g6e8NYhRpTDJaazMdJVKNgQk+cK4QJUTWWjU2+d0dYxZWcc+fXLGp4NiClJZBLR0XwVjkyyvtPkUNcowtmJBmXAOXrHR7bkpShFKQLaADXlF4f6Tl/DGGC5eIM8SBNl0swbdfW9njQ+BEScUucJ6jJI3pSUqYjN2fNot8OLJl3JN454jeP6j7x2sxmVt/Da5pnLlLmApSTSbb97b0LKTPk4szGExQB4sz5voYBKURcFjyjXwkwlanJyGvKLnSVj4vY6u2RNUoDtFuQlmAN2T6RsfFmNwhmpS3ypbJh/eMbZqiZiXJN/rFtuykmZcDwHExPO4P/9k="/>
          <p:cNvSpPr txBox="1">
            <a:spLocks noChangeAspect="1" noChangeArrowheads="1"/>
          </p:cNvSpPr>
          <p:nvPr/>
        </p:nvSpPr>
        <p:spPr bwMode="auto">
          <a:xfrm>
            <a:off x="1835696" y="620688"/>
            <a:ext cx="5486400" cy="4114800"/>
          </a:xfrm>
          <a:prstGeom prst="rect">
            <a:avLst/>
          </a:prstGeom>
          <a:noFill/>
        </p:spPr>
        <p:txBody>
          <a:bodyPr vert="horz" wrap="square" lIns="91440" tIns="45720" rIns="91440" bIns="45720" numCol="1" rtlCol="0" anchor="t" anchorCtr="0" compatLnSpc="1">
            <a:prstTxWarp prst="textNoShape">
              <a:avLst/>
            </a:prstTxWarp>
            <a:norm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l-GR" sz="3200" b="0" i="0" u="none" strike="noStrike" kern="1200" cap="none" spc="0" normalizeH="0" baseline="0" noProof="0" smtClean="0">
              <a:ln>
                <a:noFill/>
              </a:ln>
              <a:solidFill>
                <a:schemeClr val="tx1"/>
              </a:solidFill>
              <a:effectLst/>
              <a:uLnTx/>
              <a:uFillTx/>
              <a:latin typeface="+mn-lt"/>
              <a:ea typeface="+mn-ea"/>
              <a:cs typeface="+mn-cs"/>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pic>
        <p:nvPicPr>
          <p:cNvPr id="31746" name="Picture 2" descr="https://encrypted-tbn1.gstatic.com/images?q=tbn:ANd9GcSYwyb7xfCWj5JZYTUrYzgEoLe3HLXPzXrRtC0G7jvswQHulY8Y"/>
          <p:cNvPicPr>
            <a:picLocks noGrp="1" noChangeAspect="1" noChangeArrowheads="1"/>
          </p:cNvPicPr>
          <p:nvPr>
            <p:ph type="pic" idx="1"/>
          </p:nvPr>
        </p:nvPicPr>
        <p:blipFill>
          <a:blip r:embed="rId2" cstate="print"/>
          <a:srcRect l="15385" r="15385"/>
          <a:stretch>
            <a:fillRect/>
          </a:stretch>
        </p:blipFill>
        <p:spPr bwMode="auto">
          <a:xfrm>
            <a:off x="-47773" y="0"/>
            <a:ext cx="9191773" cy="6858000"/>
          </a:xfrm>
          <a:prstGeom prst="rect">
            <a:avLst/>
          </a:prstGeom>
          <a:noFill/>
        </p:spPr>
      </p:pic>
      <p:sp>
        <p:nvSpPr>
          <p:cNvPr id="4" name="Text Placeholder 3"/>
          <p:cNvSpPr>
            <a:spLocks noGrp="1"/>
          </p:cNvSpPr>
          <p:nvPr>
            <p:ph type="body" sz="half" idx="2"/>
          </p:nvPr>
        </p:nvSpPr>
        <p:spPr>
          <a:xfrm>
            <a:off x="2123728" y="6093296"/>
            <a:ext cx="4968552" cy="530352"/>
          </a:xfrm>
          <a:noFill/>
          <a:ln>
            <a:noFill/>
          </a:ln>
          <a:effectLst>
            <a:glow rad="228600">
              <a:schemeClr val="accent2">
                <a:satMod val="175000"/>
                <a:alpha val="40000"/>
              </a:schemeClr>
            </a:glow>
            <a:outerShdw blurRad="40000" dist="20000" dir="5400000" rotWithShape="0">
              <a:srgbClr val="000000">
                <a:alpha val="38000"/>
              </a:srgbClr>
            </a:outerShdw>
          </a:effectLst>
        </p:spPr>
        <p:style>
          <a:lnRef idx="1">
            <a:schemeClr val="accent2"/>
          </a:lnRef>
          <a:fillRef idx="2">
            <a:schemeClr val="accent2"/>
          </a:fillRef>
          <a:effectRef idx="1">
            <a:schemeClr val="accent2"/>
          </a:effectRef>
          <a:fontRef idx="minor">
            <a:schemeClr val="dk1"/>
          </a:fontRef>
        </p:style>
        <p:txBody>
          <a:bodyPr>
            <a:normAutofit/>
          </a:bodyPr>
          <a:lstStyle/>
          <a:p>
            <a:pPr algn="ctr"/>
            <a:r>
              <a:rPr lang="en-GB" sz="2800" b="1" dirty="0">
                <a:solidFill>
                  <a:schemeClr val="accent6">
                    <a:lumMod val="20000"/>
                    <a:lumOff val="80000"/>
                  </a:schemeClr>
                </a:solidFill>
                <a:effectLst>
                  <a:outerShdw blurRad="38100" dist="38100" dir="2700000" algn="tl">
                    <a:srgbClr val="000000">
                      <a:alpha val="43137"/>
                    </a:srgbClr>
                  </a:outerShdw>
                </a:effectLst>
              </a:rPr>
              <a:t>Avec le sang qui </a:t>
            </a:r>
            <a:r>
              <a:rPr lang="en-GB" sz="2800" b="1" dirty="0" smtClean="0">
                <a:solidFill>
                  <a:schemeClr val="accent6">
                    <a:lumMod val="20000"/>
                    <a:lumOff val="80000"/>
                  </a:schemeClr>
                </a:solidFill>
                <a:effectLst>
                  <a:outerShdw blurRad="38100" dist="38100" dir="2700000" algn="tl">
                    <a:srgbClr val="000000">
                      <a:alpha val="43137"/>
                    </a:srgbClr>
                  </a:outerShdw>
                </a:effectLst>
              </a:rPr>
              <a:t>a </a:t>
            </a:r>
            <a:r>
              <a:rPr lang="fr-FR" sz="2800" b="1" dirty="0" err="1" smtClean="0">
                <a:solidFill>
                  <a:schemeClr val="accent6">
                    <a:lumMod val="20000"/>
                    <a:lumOff val="80000"/>
                  </a:schemeClr>
                </a:solidFill>
                <a:effectLst>
                  <a:outerShdw blurRad="38100" dist="38100" dir="2700000" algn="tl">
                    <a:srgbClr val="000000">
                      <a:alpha val="43137"/>
                    </a:srgbClr>
                  </a:outerShdw>
                </a:effectLst>
              </a:rPr>
              <a:t>seché</a:t>
            </a:r>
            <a:endParaRPr lang="el-GR" sz="2800" b="1" dirty="0">
              <a:solidFill>
                <a:schemeClr val="accent6">
                  <a:lumMod val="20000"/>
                  <a:lumOff val="80000"/>
                </a:schemeClr>
              </a:solidFill>
              <a:effectLst>
                <a:outerShdw blurRad="38100" dist="38100" dir="2700000" algn="tl">
                  <a:srgbClr val="000000">
                    <a:alpha val="43137"/>
                  </a:srgbClr>
                </a:outerShdw>
              </a:effectLst>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ontent-mcdn.ethnos.gr/filesystem/images/20140214/low/newego_LARGE_t_1101_54310355.JPG"/>
          <p:cNvPicPr>
            <a:picLocks noGrp="1" noChangeAspect="1" noChangeArrowheads="1"/>
          </p:cNvPicPr>
          <p:nvPr>
            <p:ph type="pic" idx="1"/>
          </p:nvPr>
        </p:nvPicPr>
        <p:blipFill>
          <a:blip r:embed="rId3" cstate="print"/>
          <a:srcRect l="3846" r="3846"/>
          <a:stretch>
            <a:fillRect/>
          </a:stretch>
        </p:blipFill>
        <p:spPr bwMode="auto">
          <a:xfrm>
            <a:off x="1" y="-133976"/>
            <a:ext cx="9143999" cy="6991976"/>
          </a:xfrm>
          <a:prstGeom prst="rect">
            <a:avLst/>
          </a:prstGeom>
          <a:noFill/>
          <a:ln>
            <a:noFill/>
          </a:ln>
          <a:effectLst>
            <a:outerShdw blurRad="190500" dist="228600" dir="2700000" sy="90000">
              <a:srgbClr val="000000">
                <a:alpha val="25000"/>
              </a:srgbClr>
            </a:outerShdw>
            <a:softEdge rad="127000"/>
          </a:effectLst>
        </p:spPr>
      </p:pic>
      <p:sp>
        <p:nvSpPr>
          <p:cNvPr id="2" name="Title 1"/>
          <p:cNvSpPr>
            <a:spLocks noGrp="1"/>
          </p:cNvSpPr>
          <p:nvPr>
            <p:ph type="title"/>
          </p:nvPr>
        </p:nvSpPr>
        <p:spPr/>
        <p:txBody>
          <a:bodyPr>
            <a:normAutofit fontScale="90000"/>
          </a:bodyPr>
          <a:lstStyle/>
          <a:p>
            <a:r>
              <a:rPr lang="en-GB" dirty="0" smtClean="0"/>
              <a:t/>
            </a:r>
            <a:br>
              <a:rPr lang="en-GB" dirty="0" smtClean="0"/>
            </a:br>
            <a:endParaRPr lang="el-GR" dirty="0"/>
          </a:p>
        </p:txBody>
      </p:sp>
      <p:sp>
        <p:nvSpPr>
          <p:cNvPr id="4" name="Text Placeholder 3"/>
          <p:cNvSpPr>
            <a:spLocks noGrp="1"/>
          </p:cNvSpPr>
          <p:nvPr>
            <p:ph type="body" sz="half" idx="2"/>
          </p:nvPr>
        </p:nvSpPr>
        <p:spPr>
          <a:xfrm>
            <a:off x="2411760" y="6165304"/>
            <a:ext cx="4104456" cy="530352"/>
          </a:xfrm>
          <a:noFill/>
          <a:ln>
            <a:solidFill>
              <a:schemeClr val="accent6">
                <a:lumMod val="40000"/>
                <a:lumOff val="60000"/>
              </a:schemeClr>
            </a:solidFill>
          </a:ln>
          <a:effectLst>
            <a:glow rad="228600">
              <a:schemeClr val="accent6">
                <a:satMod val="175000"/>
                <a:alpha val="40000"/>
              </a:schemeClr>
            </a:glow>
            <a:softEdge rad="127000"/>
          </a:effectLst>
        </p:spPr>
        <p:style>
          <a:lnRef idx="1">
            <a:schemeClr val="dk1"/>
          </a:lnRef>
          <a:fillRef idx="2">
            <a:schemeClr val="dk1"/>
          </a:fillRef>
          <a:effectRef idx="1">
            <a:schemeClr val="dk1"/>
          </a:effectRef>
          <a:fontRef idx="minor">
            <a:schemeClr val="dk1"/>
          </a:fontRef>
        </p:style>
        <p:txBody>
          <a:bodyPr>
            <a:normAutofit/>
          </a:bodyPr>
          <a:lstStyle/>
          <a:p>
            <a:pPr algn="ctr"/>
            <a:r>
              <a:rPr lang="en-GB" sz="2800" b="1" dirty="0">
                <a:effectLst>
                  <a:outerShdw blurRad="38100" dist="38100" dir="2700000" algn="tl">
                    <a:srgbClr val="000000">
                      <a:alpha val="43137"/>
                    </a:srgbClr>
                  </a:outerShdw>
                </a:effectLst>
              </a:rPr>
              <a:t>Nous </a:t>
            </a:r>
            <a:r>
              <a:rPr lang="en-GB" sz="2800" b="1" dirty="0" err="1">
                <a:effectLst>
                  <a:outerShdw blurRad="38100" dist="38100" dir="2700000" algn="tl">
                    <a:srgbClr val="000000">
                      <a:alpha val="43137"/>
                    </a:srgbClr>
                  </a:outerShdw>
                </a:effectLst>
              </a:rPr>
              <a:t>sommes</a:t>
            </a:r>
            <a:r>
              <a:rPr lang="en-GB" sz="2800" b="1" dirty="0">
                <a:effectLst>
                  <a:outerShdw blurRad="38100" dist="38100" dir="2700000" algn="tl">
                    <a:srgbClr val="000000">
                      <a:alpha val="43137"/>
                    </a:srgbClr>
                  </a:outerShdw>
                </a:effectLst>
              </a:rPr>
              <a:t> </a:t>
            </a:r>
            <a:r>
              <a:rPr lang="en-GB" sz="2800" b="1" dirty="0" err="1" smtClean="0">
                <a:effectLst>
                  <a:outerShdw blurRad="38100" dist="38100" dir="2700000" algn="tl">
                    <a:srgbClr val="000000">
                      <a:alpha val="43137"/>
                    </a:srgbClr>
                  </a:outerShdw>
                </a:effectLst>
              </a:rPr>
              <a:t>deux</a:t>
            </a:r>
            <a:endParaRPr lang="el-GR" sz="2800" b="1" dirty="0">
              <a:effectLst>
                <a:outerShdw blurRad="38100" dist="38100" dir="2700000" algn="tl">
                  <a:srgbClr val="000000">
                    <a:alpha val="43137"/>
                  </a:srgbClr>
                </a:outerShdw>
              </a:effectLst>
            </a:endParaRPr>
          </a:p>
        </p:txBody>
      </p:sp>
      <p:sp>
        <p:nvSpPr>
          <p:cNvPr id="6" name="5 - TextBox"/>
          <p:cNvSpPr txBox="1"/>
          <p:nvPr/>
        </p:nvSpPr>
        <p:spPr>
          <a:xfrm>
            <a:off x="1142976" y="4000504"/>
            <a:ext cx="184731" cy="369332"/>
          </a:xfrm>
          <a:prstGeom prst="rect">
            <a:avLst/>
          </a:prstGeom>
          <a:noFill/>
        </p:spPr>
        <p:txBody>
          <a:bodyPr wrap="none" rtlCol="0">
            <a:spAutoFit/>
          </a:bodyPr>
          <a:lstStyle/>
          <a:p>
            <a:endParaRPr lang="el-GR"/>
          </a:p>
        </p:txBody>
      </p:sp>
      <p:pic>
        <p:nvPicPr>
          <p:cNvPr id="8" name="Georges Moustaki - Nous Sommes Deux (Imaste Dio).mp3">
            <a:hlinkClick r:id="" action="ppaction://media"/>
          </p:cNvPr>
          <p:cNvPicPr>
            <a:picLocks noRot="1" noChangeAspect="1"/>
          </p:cNvPicPr>
          <p:nvPr>
            <a:audioFile r:link="rId1"/>
          </p:nvPr>
        </p:nvPicPr>
        <p:blipFill>
          <a:blip r:embed="rId4"/>
          <a:stretch>
            <a:fillRect/>
          </a:stretch>
        </p:blipFill>
        <p:spPr>
          <a:xfrm>
            <a:off x="571472" y="357166"/>
            <a:ext cx="304800" cy="30480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99385"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8"/>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pic>
        <p:nvPicPr>
          <p:cNvPr id="32770" name="Picture 2" descr="http://2.bp.blogspot.com/_wiblVZJi5KI/TTAKksArgaI/AAAAAAAAD1s/JNE2nSRCplU/s1600/pain.jpg"/>
          <p:cNvPicPr>
            <a:picLocks noGrp="1" noChangeAspect="1" noChangeArrowheads="1"/>
          </p:cNvPicPr>
          <p:nvPr>
            <p:ph type="pic" idx="1"/>
          </p:nvPr>
        </p:nvPicPr>
        <p:blipFill>
          <a:blip r:embed="rId2" cstate="print"/>
          <a:srcRect t="2132" b="2132"/>
          <a:stretch>
            <a:fillRect/>
          </a:stretch>
        </p:blipFill>
        <p:spPr bwMode="auto">
          <a:xfrm>
            <a:off x="0" y="0"/>
            <a:ext cx="9144000" cy="6858000"/>
          </a:xfrm>
          <a:prstGeom prst="rect">
            <a:avLst/>
          </a:prstGeom>
          <a:noFill/>
        </p:spPr>
      </p:pic>
      <p:sp>
        <p:nvSpPr>
          <p:cNvPr id="4" name="Text Placeholder 3"/>
          <p:cNvSpPr>
            <a:spLocks noGrp="1"/>
          </p:cNvSpPr>
          <p:nvPr>
            <p:ph type="body" sz="half" idx="2"/>
          </p:nvPr>
        </p:nvSpPr>
        <p:spPr>
          <a:xfrm>
            <a:off x="3887416" y="6021288"/>
            <a:ext cx="5256584" cy="530352"/>
          </a:xfrm>
          <a:noFill/>
          <a:ln>
            <a:noFill/>
          </a:ln>
          <a:effectLst>
            <a:glow rad="101600">
              <a:schemeClr val="accent4">
                <a:satMod val="175000"/>
                <a:alpha val="40000"/>
              </a:schemeClr>
            </a:glow>
          </a:effectLst>
        </p:spPr>
        <p:style>
          <a:lnRef idx="0">
            <a:scrgbClr r="0" g="0" b="0"/>
          </a:lnRef>
          <a:fillRef idx="1002">
            <a:schemeClr val="lt2"/>
          </a:fillRef>
          <a:effectRef idx="0">
            <a:scrgbClr r="0" g="0" b="0"/>
          </a:effectRef>
          <a:fontRef idx="major"/>
        </p:style>
        <p:txBody>
          <a:bodyPr>
            <a:normAutofit/>
          </a:bodyPr>
          <a:lstStyle/>
          <a:p>
            <a:pPr algn="ctr"/>
            <a:r>
              <a:rPr lang="en-GB" sz="2800" b="1" dirty="0">
                <a:solidFill>
                  <a:schemeClr val="tx1">
                    <a:lumMod val="85000"/>
                  </a:schemeClr>
                </a:solidFill>
                <a:effectLst>
                  <a:outerShdw blurRad="38100" dist="38100" dir="2700000" algn="tl">
                    <a:srgbClr val="000000">
                      <a:alpha val="43137"/>
                    </a:srgbClr>
                  </a:outerShdw>
                </a:effectLst>
                <a:latin typeface="+mn-lt"/>
              </a:rPr>
              <a:t>Et la </a:t>
            </a:r>
            <a:r>
              <a:rPr lang="en-GB" sz="2800" b="1" dirty="0" err="1">
                <a:solidFill>
                  <a:schemeClr val="tx1">
                    <a:lumMod val="85000"/>
                  </a:schemeClr>
                </a:solidFill>
                <a:effectLst>
                  <a:outerShdw blurRad="38100" dist="38100" dir="2700000" algn="tl">
                    <a:srgbClr val="000000">
                      <a:alpha val="43137"/>
                    </a:srgbClr>
                  </a:outerShdw>
                </a:effectLst>
                <a:latin typeface="+mn-lt"/>
              </a:rPr>
              <a:t>douleur</a:t>
            </a:r>
            <a:r>
              <a:rPr lang="en-GB" sz="2800" b="1" dirty="0">
                <a:solidFill>
                  <a:schemeClr val="tx1">
                    <a:lumMod val="85000"/>
                  </a:schemeClr>
                </a:solidFill>
                <a:effectLst>
                  <a:outerShdw blurRad="38100" dist="38100" dir="2700000" algn="tl">
                    <a:srgbClr val="000000">
                      <a:alpha val="43137"/>
                    </a:srgbClr>
                  </a:outerShdw>
                </a:effectLst>
                <a:latin typeface="+mn-lt"/>
              </a:rPr>
              <a:t> qui </a:t>
            </a:r>
            <a:r>
              <a:rPr lang="en-GB" sz="2800" b="1" dirty="0" err="1">
                <a:solidFill>
                  <a:schemeClr val="tx1">
                    <a:lumMod val="85000"/>
                  </a:schemeClr>
                </a:solidFill>
                <a:effectLst>
                  <a:outerShdw blurRad="38100" dist="38100" dir="2700000" algn="tl">
                    <a:srgbClr val="000000">
                      <a:alpha val="43137"/>
                    </a:srgbClr>
                  </a:outerShdw>
                </a:effectLst>
                <a:latin typeface="+mn-lt"/>
              </a:rPr>
              <a:t>vit</a:t>
            </a:r>
            <a:r>
              <a:rPr lang="en-GB" sz="2800" b="1" dirty="0">
                <a:solidFill>
                  <a:schemeClr val="tx1">
                    <a:lumMod val="85000"/>
                  </a:schemeClr>
                </a:solidFill>
                <a:effectLst>
                  <a:outerShdw blurRad="38100" dist="38100" dir="2700000" algn="tl">
                    <a:srgbClr val="000000">
                      <a:alpha val="43137"/>
                    </a:srgbClr>
                  </a:outerShdw>
                </a:effectLst>
                <a:latin typeface="+mn-lt"/>
              </a:rPr>
              <a:t> en nous</a:t>
            </a:r>
            <a:endParaRPr lang="el-GR" sz="2800" b="1" dirty="0">
              <a:solidFill>
                <a:schemeClr val="tx1">
                  <a:lumMod val="85000"/>
                </a:schemeClr>
              </a:solidFill>
              <a:effectLst>
                <a:outerShdw blurRad="38100" dist="38100" dir="2700000" algn="tl">
                  <a:srgbClr val="000000">
                    <a:alpha val="43137"/>
                  </a:srgbClr>
                </a:outerShdw>
              </a:effectLst>
              <a:latin typeface="+mn-lt"/>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pic>
        <p:nvPicPr>
          <p:cNvPr id="33794" name="Picture 2" descr="https://encrypted-tbn1.gstatic.com/images?q=tbn:ANd9GcTtnEpc0WAHdJ8z4QK5vp3npAiQ8Exs67p12G65xfO2whUUY-CN"/>
          <p:cNvPicPr>
            <a:picLocks noGrp="1" noChangeAspect="1" noChangeArrowheads="1"/>
          </p:cNvPicPr>
          <p:nvPr>
            <p:ph type="pic" idx="1"/>
          </p:nvPr>
        </p:nvPicPr>
        <p:blipFill>
          <a:blip r:embed="rId2" cstate="print"/>
          <a:srcRect t="20441" b="20441"/>
          <a:stretch>
            <a:fillRect/>
          </a:stretch>
        </p:blipFill>
        <p:spPr bwMode="auto">
          <a:xfrm>
            <a:off x="0" y="0"/>
            <a:ext cx="9143999" cy="6858000"/>
          </a:xfrm>
          <a:prstGeom prst="rect">
            <a:avLst/>
          </a:prstGeom>
          <a:noFill/>
        </p:spPr>
      </p:pic>
      <p:sp>
        <p:nvSpPr>
          <p:cNvPr id="4" name="Text Placeholder 3"/>
          <p:cNvSpPr>
            <a:spLocks noGrp="1"/>
          </p:cNvSpPr>
          <p:nvPr>
            <p:ph type="body" sz="half" idx="2"/>
          </p:nvPr>
        </p:nvSpPr>
        <p:spPr>
          <a:xfrm>
            <a:off x="1187624" y="6182544"/>
            <a:ext cx="6696744" cy="675456"/>
          </a:xfrm>
          <a:noFill/>
          <a:ln>
            <a:noFill/>
          </a:ln>
          <a:effectLst>
            <a:glow rad="228600">
              <a:schemeClr val="accent2">
                <a:satMod val="175000"/>
                <a:alpha val="40000"/>
              </a:schemeClr>
            </a:glow>
            <a:outerShdw blurRad="40000" dist="20000" dir="5400000" rotWithShape="0">
              <a:srgbClr val="000000">
                <a:alpha val="38000"/>
              </a:srgbClr>
            </a:outerShdw>
          </a:effectLst>
        </p:spPr>
        <p:style>
          <a:lnRef idx="1">
            <a:schemeClr val="accent2"/>
          </a:lnRef>
          <a:fillRef idx="2">
            <a:schemeClr val="accent2"/>
          </a:fillRef>
          <a:effectRef idx="1">
            <a:schemeClr val="accent2"/>
          </a:effectRef>
          <a:fontRef idx="minor">
            <a:schemeClr val="dk1"/>
          </a:fontRef>
        </p:style>
        <p:txBody>
          <a:bodyPr>
            <a:noAutofit/>
          </a:bodyPr>
          <a:lstStyle/>
          <a:p>
            <a:pPr algn="ctr"/>
            <a:r>
              <a:rPr lang="en-GB" sz="2800" b="1" dirty="0">
                <a:solidFill>
                  <a:schemeClr val="bg1"/>
                </a:solidFill>
                <a:effectLst>
                  <a:outerShdw blurRad="38100" dist="38100" dir="2700000" algn="tl">
                    <a:srgbClr val="000000">
                      <a:alpha val="43137"/>
                    </a:srgbClr>
                  </a:outerShdw>
                </a:effectLst>
              </a:rPr>
              <a:t>Qui nous </a:t>
            </a:r>
            <a:r>
              <a:rPr lang="fr-FR" sz="2800" b="1" dirty="0">
                <a:solidFill>
                  <a:schemeClr val="bg1"/>
                </a:solidFill>
                <a:effectLst>
                  <a:outerShdw blurRad="38100" dist="38100" dir="2700000" algn="tl">
                    <a:srgbClr val="000000">
                      <a:alpha val="43137"/>
                    </a:srgbClr>
                  </a:outerShdw>
                </a:effectLst>
              </a:rPr>
              <a:t>transperce </a:t>
            </a:r>
            <a:r>
              <a:rPr lang="en-GB" sz="2800" b="1" dirty="0">
                <a:solidFill>
                  <a:schemeClr val="bg1"/>
                </a:solidFill>
                <a:effectLst>
                  <a:outerShdw blurRad="38100" dist="38100" dir="2700000" algn="tl">
                    <a:srgbClr val="000000">
                      <a:alpha val="43137"/>
                    </a:srgbClr>
                  </a:outerShdw>
                </a:effectLst>
              </a:rPr>
              <a:t>et qui nous </a:t>
            </a:r>
            <a:r>
              <a:rPr lang="fr-FR" sz="2800" b="1" dirty="0" smtClean="0">
                <a:solidFill>
                  <a:schemeClr val="bg1"/>
                </a:solidFill>
                <a:effectLst>
                  <a:outerShdw blurRad="38100" dist="38100" dir="2700000" algn="tl">
                    <a:srgbClr val="000000">
                      <a:alpha val="43137"/>
                    </a:srgbClr>
                  </a:outerShdw>
                </a:effectLst>
              </a:rPr>
              <a:t>cloue</a:t>
            </a:r>
            <a:r>
              <a:rPr lang="en-GB" sz="3600" b="1" dirty="0">
                <a:effectLst>
                  <a:outerShdw blurRad="38100" dist="38100" dir="2700000" algn="tl">
                    <a:srgbClr val="000000">
                      <a:alpha val="43137"/>
                    </a:srgbClr>
                  </a:outerShdw>
                </a:effectLst>
              </a:rPr>
              <a:t/>
            </a:r>
            <a:br>
              <a:rPr lang="en-GB" sz="3600" b="1" dirty="0">
                <a:effectLst>
                  <a:outerShdw blurRad="38100" dist="38100" dir="2700000" algn="tl">
                    <a:srgbClr val="000000">
                      <a:alpha val="43137"/>
                    </a:srgbClr>
                  </a:outerShdw>
                </a:effectLst>
              </a:rPr>
            </a:br>
            <a:endParaRPr lang="el-GR" sz="3600" b="1" dirty="0">
              <a:effectLst>
                <a:outerShdw blurRad="38100" dist="38100" dir="2700000" algn="tl">
                  <a:srgbClr val="000000">
                    <a:alpha val="43137"/>
                  </a:srgbClr>
                </a:outerShdw>
              </a:effectLst>
            </a:endParaRP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l-GR"/>
          </a:p>
        </p:txBody>
      </p:sp>
      <p:sp>
        <p:nvSpPr>
          <p:cNvPr id="5" name="Picture Placeholder 4"/>
          <p:cNvSpPr>
            <a:spLocks noGrp="1"/>
          </p:cNvSpPr>
          <p:nvPr>
            <p:ph type="pic" idx="1"/>
          </p:nvPr>
        </p:nvSpPr>
        <p:spPr/>
      </p:sp>
      <p:sp>
        <p:nvSpPr>
          <p:cNvPr id="6" name="Text Placeholder 5"/>
          <p:cNvSpPr>
            <a:spLocks noGrp="1"/>
          </p:cNvSpPr>
          <p:nvPr>
            <p:ph type="body" sz="half" idx="2"/>
          </p:nvPr>
        </p:nvSpPr>
        <p:spPr/>
        <p:txBody>
          <a:bodyPr/>
          <a:lstStyle/>
          <a:p>
            <a:endParaRPr lang="el-GR"/>
          </a:p>
        </p:txBody>
      </p:sp>
      <p:sp>
        <p:nvSpPr>
          <p:cNvPr id="7" name="Picture Placeholder 4"/>
          <p:cNvSpPr txBox="1">
            <a:spLocks/>
          </p:cNvSpPr>
          <p:nvPr/>
        </p:nvSpPr>
        <p:spPr>
          <a:xfrm>
            <a:off x="1835696" y="1844824"/>
            <a:ext cx="5486400" cy="3962400"/>
          </a:xfrm>
          <a:prstGeom prst="rect">
            <a:avLst/>
          </a:prstGeo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p>
      <p:pic>
        <p:nvPicPr>
          <p:cNvPr id="1028" name="Picture 4" descr="https://encrypted-tbn0.gstatic.com/images?q=tbn:ANd9GcRDBvp6zkyuI5aoXmgT95SGu-Vu1WTFsIobVHL-z49l7NTWJ68AlA"/>
          <p:cNvPicPr>
            <a:picLocks noChangeAspect="1" noChangeArrowheads="1"/>
          </p:cNvPicPr>
          <p:nvPr/>
        </p:nvPicPr>
        <p:blipFill>
          <a:blip r:embed="rId2" cstate="print"/>
          <a:srcRect/>
          <a:stretch>
            <a:fillRect/>
          </a:stretch>
        </p:blipFill>
        <p:spPr bwMode="auto">
          <a:xfrm>
            <a:off x="1" y="18662"/>
            <a:ext cx="9143999" cy="6839337"/>
          </a:xfrm>
          <a:prstGeom prst="rect">
            <a:avLst/>
          </a:prstGeom>
          <a:noFill/>
        </p:spPr>
      </p:pic>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dirty="0"/>
          </a:p>
        </p:txBody>
      </p:sp>
      <p:sp>
        <p:nvSpPr>
          <p:cNvPr id="4" name="Text Placeholder 3"/>
          <p:cNvSpPr>
            <a:spLocks noGrp="1"/>
          </p:cNvSpPr>
          <p:nvPr>
            <p:ph type="body" sz="half" idx="2"/>
          </p:nvPr>
        </p:nvSpPr>
        <p:spPr/>
        <p:txBody>
          <a:bodyPr/>
          <a:lstStyle/>
          <a:p>
            <a:endParaRPr lang="el-GR"/>
          </a:p>
        </p:txBody>
      </p:sp>
      <p:pic>
        <p:nvPicPr>
          <p:cNvPr id="57346" name="Picture 2" descr="http://cdn2-public.ladmedia.fr/var/public/storage/images/news/georges-moustaki-s-est-eteint-a-l-age-de-79-ans-407513/5039652-2-fre-FR/Georges-Moustaki-s-est-eteint-a-l-age-de-79-ans_portrait_w674.jpg"/>
          <p:cNvPicPr>
            <a:picLocks noGrp="1" noChangeAspect="1" noChangeArrowheads="1"/>
          </p:cNvPicPr>
          <p:nvPr>
            <p:ph type="pic" idx="1"/>
          </p:nvPr>
        </p:nvPicPr>
        <p:blipFill>
          <a:blip r:embed="rId2" cstate="print"/>
          <a:srcRect t="1225" b="1225"/>
          <a:stretch>
            <a:fillRect/>
          </a:stretch>
        </p:blipFill>
        <p:spPr bwMode="auto">
          <a:xfrm>
            <a:off x="0" y="-117998"/>
            <a:ext cx="9143999" cy="6975998"/>
          </a:xfrm>
          <a:prstGeom prst="rect">
            <a:avLst/>
          </a:prstGeom>
          <a:noFill/>
        </p:spPr>
      </p:pic>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endParaRPr lang="el-GR"/>
          </a:p>
        </p:txBody>
      </p:sp>
      <p:pic>
        <p:nvPicPr>
          <p:cNvPr id="56322" name="Picture 2" descr="https://encrypted-tbn1.gstatic.com/images?q=tbn:ANd9GcSEHSd_-rKMaQ9Hy6DJh9owHJ0fH-Sqcd6WQiudzMPdzNVpgNkG"/>
          <p:cNvPicPr>
            <a:picLocks noGrp="1" noChangeAspect="1" noChangeArrowheads="1"/>
          </p:cNvPicPr>
          <p:nvPr>
            <p:ph type="pic" idx="1"/>
          </p:nvPr>
        </p:nvPicPr>
        <p:blipFill>
          <a:blip r:embed="rId2" cstate="print"/>
          <a:srcRect l="11231" r="11231"/>
          <a:stretch>
            <a:fillRect/>
          </a:stretch>
        </p:blipFill>
        <p:spPr>
          <a:xfrm>
            <a:off x="0" y="0"/>
            <a:ext cx="9174789" cy="6706865"/>
          </a:xfrm>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Αποτέλεσμα εικόνας για georges moustaki"/>
          <p:cNvPicPr>
            <a:picLocks noChangeAspect="1" noChangeArrowheads="1"/>
          </p:cNvPicPr>
          <p:nvPr/>
        </p:nvPicPr>
        <p:blipFill>
          <a:blip r:embed="rId2" cstate="print"/>
          <a:srcRect/>
          <a:stretch>
            <a:fillRect/>
          </a:stretch>
        </p:blipFill>
        <p:spPr bwMode="auto">
          <a:xfrm>
            <a:off x="29988" y="0"/>
            <a:ext cx="9114012" cy="6858000"/>
          </a:xfrm>
          <a:prstGeom prst="rect">
            <a:avLst/>
          </a:prstGeom>
          <a:noFill/>
        </p:spPr>
      </p:pic>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descr="https://i1.ytimg.com/vi/IxTQVK7ctAQ/hqdefault.jpg"/>
          <p:cNvPicPr>
            <a:picLocks noChangeAspect="1" noChangeArrowheads="1"/>
          </p:cNvPicPr>
          <p:nvPr/>
        </p:nvPicPr>
        <p:blipFill>
          <a:blip r:embed="rId2" cstate="print"/>
          <a:srcRect/>
          <a:stretch>
            <a:fillRect/>
          </a:stretch>
        </p:blipFill>
        <p:spPr bwMode="auto">
          <a:xfrm>
            <a:off x="-48004" y="0"/>
            <a:ext cx="9192004" cy="6894004"/>
          </a:xfrm>
          <a:prstGeom prst="rect">
            <a:avLst/>
          </a:prstGeom>
          <a:noFill/>
        </p:spPr>
      </p:pic>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AutoShape 2" descr="Αποτέλεσμα εικόνας για georges moustaki et mikis theodoraki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60420" name="AutoShape 4" descr="Αποτέλεσμα εικόνας για georges moustaki et mikis theodoraki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60422" name="AutoShape 6" descr="Αποτέλεσμα εικόνας για georges moustaki et mikis theodoraki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60424" name="AutoShape 8" descr="Αποτέλεσμα εικόνας για georges moustaki et mikis theodoraki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60426" name="Picture 10" descr="http://photos1.blogger.com/x/blogger/7936/4164/1600/607874/263.jpg"/>
          <p:cNvPicPr>
            <a:picLocks noChangeAspect="1" noChangeArrowheads="1"/>
          </p:cNvPicPr>
          <p:nvPr/>
        </p:nvPicPr>
        <p:blipFill>
          <a:blip r:embed="rId2" cstate="print"/>
          <a:srcRect/>
          <a:stretch>
            <a:fillRect/>
          </a:stretch>
        </p:blipFill>
        <p:spPr bwMode="auto">
          <a:xfrm>
            <a:off x="-25693" y="1"/>
            <a:ext cx="9169693" cy="6858000"/>
          </a:xfrm>
          <a:prstGeom prst="rect">
            <a:avLst/>
          </a:prstGeom>
          <a:noFill/>
        </p:spPr>
      </p:pic>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encrypted-tbn3.gstatic.com/images?q=tbn:ANd9GcTm1Q_bnM2G5niF3yeIKcDctFxfLl8aJWZLugdRy22LrlB0OfgtwQ"/>
          <p:cNvPicPr>
            <a:picLocks noGrp="1" noChangeAspect="1" noChangeArrowheads="1"/>
          </p:cNvPicPr>
          <p:nvPr>
            <p:ph idx="1"/>
          </p:nvPr>
        </p:nvPicPr>
        <p:blipFill>
          <a:blip r:embed="rId2" cstate="print"/>
          <a:stretch>
            <a:fillRect/>
          </a:stretch>
        </p:blipFill>
        <p:spPr bwMode="auto">
          <a:xfrm>
            <a:off x="0" y="0"/>
            <a:ext cx="9144000" cy="6996921"/>
          </a:xfrm>
          <a:prstGeom prst="rect">
            <a:avLst/>
          </a:prstGeom>
          <a:noFill/>
        </p:spPr>
      </p:pic>
      <p:sp>
        <p:nvSpPr>
          <p:cNvPr id="6" name="Title 5"/>
          <p:cNvSpPr>
            <a:spLocks noGrp="1"/>
          </p:cNvSpPr>
          <p:nvPr>
            <p:ph type="title"/>
          </p:nvPr>
        </p:nvSpPr>
        <p:spPr>
          <a:xfrm>
            <a:off x="395536" y="0"/>
            <a:ext cx="8136904" cy="1052736"/>
          </a:xfrm>
          <a:solidFill>
            <a:schemeClr val="accent6">
              <a:lumMod val="20000"/>
              <a:lumOff val="80000"/>
            </a:schemeClr>
          </a:solidFill>
          <a:ln>
            <a:noFill/>
          </a:ln>
          <a:effectLst>
            <a:glow rad="139700">
              <a:schemeClr val="accent6">
                <a:satMod val="175000"/>
                <a:alpha val="40000"/>
              </a:schemeClr>
            </a:glow>
          </a:effectLst>
        </p:spPr>
        <p:txBody>
          <a:bodyPr>
            <a:normAutofit fontScale="90000"/>
          </a:bodyPr>
          <a:lstStyle/>
          <a:p>
            <a:r>
              <a:rPr lang="en-GB" sz="3100" dirty="0" smtClean="0">
                <a:solidFill>
                  <a:schemeClr val="bg1">
                    <a:lumMod val="65000"/>
                    <a:lumOff val="35000"/>
                  </a:schemeClr>
                </a:solidFill>
              </a:rPr>
              <a:t/>
            </a:r>
            <a:br>
              <a:rPr lang="en-GB" sz="3100" dirty="0" smtClean="0">
                <a:solidFill>
                  <a:schemeClr val="bg1">
                    <a:lumMod val="65000"/>
                    <a:lumOff val="35000"/>
                  </a:schemeClr>
                </a:solidFill>
              </a:rPr>
            </a:br>
            <a:r>
              <a:rPr lang="en-GB" sz="3100" dirty="0" smtClean="0">
                <a:solidFill>
                  <a:srgbClr val="680000"/>
                </a:solidFill>
                <a:effectLst>
                  <a:outerShdw blurRad="38100" dist="38100" dir="2700000" algn="tl">
                    <a:srgbClr val="000000">
                      <a:alpha val="43137"/>
                    </a:srgbClr>
                  </a:outerShdw>
                </a:effectLst>
              </a:rPr>
              <a:t>Nous </a:t>
            </a:r>
            <a:r>
              <a:rPr lang="en-GB" sz="3100" dirty="0" err="1" smtClean="0">
                <a:solidFill>
                  <a:srgbClr val="680000"/>
                </a:solidFill>
                <a:effectLst>
                  <a:outerShdw blurRad="38100" dist="38100" dir="2700000" algn="tl">
                    <a:srgbClr val="000000">
                      <a:alpha val="43137"/>
                    </a:srgbClr>
                  </a:outerShdw>
                </a:effectLst>
              </a:rPr>
              <a:t>sommes</a:t>
            </a:r>
            <a:r>
              <a:rPr lang="en-GB" sz="3100" dirty="0" smtClean="0">
                <a:solidFill>
                  <a:srgbClr val="680000"/>
                </a:solidFill>
                <a:effectLst>
                  <a:outerShdw blurRad="38100" dist="38100" dir="2700000" algn="tl">
                    <a:srgbClr val="000000">
                      <a:alpha val="43137"/>
                    </a:srgbClr>
                  </a:outerShdw>
                </a:effectLst>
              </a:rPr>
              <a:t> </a:t>
            </a:r>
            <a:r>
              <a:rPr lang="en-GB" sz="3100" dirty="0" err="1" smtClean="0">
                <a:solidFill>
                  <a:srgbClr val="680000"/>
                </a:solidFill>
                <a:effectLst>
                  <a:outerShdw blurRad="38100" dist="38100" dir="2700000" algn="tl">
                    <a:srgbClr val="000000">
                      <a:alpha val="43137"/>
                    </a:srgbClr>
                  </a:outerShdw>
                </a:effectLst>
              </a:rPr>
              <a:t>deux</a:t>
            </a:r>
            <a:r>
              <a:rPr lang="en-GB" sz="3100" dirty="0" smtClean="0">
                <a:solidFill>
                  <a:srgbClr val="680000"/>
                </a:solidFill>
                <a:effectLst>
                  <a:outerShdw blurRad="38100" dist="38100" dir="2700000" algn="tl">
                    <a:srgbClr val="000000">
                      <a:alpha val="43137"/>
                    </a:srgbClr>
                  </a:outerShdw>
                </a:effectLst>
              </a:rPr>
              <a:t>, nous </a:t>
            </a:r>
            <a:r>
              <a:rPr lang="en-GB" sz="3100" dirty="0" err="1" smtClean="0">
                <a:solidFill>
                  <a:srgbClr val="680000"/>
                </a:solidFill>
                <a:effectLst>
                  <a:outerShdw blurRad="38100" dist="38100" dir="2700000" algn="tl">
                    <a:srgbClr val="000000">
                      <a:alpha val="43137"/>
                    </a:srgbClr>
                  </a:outerShdw>
                </a:effectLst>
              </a:rPr>
              <a:t>sommes</a:t>
            </a:r>
            <a:r>
              <a:rPr lang="en-GB" sz="3100" dirty="0" smtClean="0">
                <a:solidFill>
                  <a:srgbClr val="680000"/>
                </a:solidFill>
                <a:effectLst>
                  <a:outerShdw blurRad="38100" dist="38100" dir="2700000" algn="tl">
                    <a:srgbClr val="000000">
                      <a:alpha val="43137"/>
                    </a:srgbClr>
                  </a:outerShdw>
                </a:effectLst>
              </a:rPr>
              <a:t> </a:t>
            </a:r>
            <a:r>
              <a:rPr lang="en-GB" sz="3100" dirty="0" err="1" smtClean="0">
                <a:solidFill>
                  <a:srgbClr val="680000"/>
                </a:solidFill>
                <a:effectLst>
                  <a:outerShdw blurRad="38100" dist="38100" dir="2700000" algn="tl">
                    <a:srgbClr val="000000">
                      <a:alpha val="43137"/>
                    </a:srgbClr>
                  </a:outerShdw>
                </a:effectLst>
              </a:rPr>
              <a:t>trois</a:t>
            </a:r>
            <a:r>
              <a:rPr lang="en-GB" sz="3100" dirty="0" smtClean="0">
                <a:solidFill>
                  <a:srgbClr val="680000"/>
                </a:solidFill>
                <a:effectLst>
                  <a:outerShdw blurRad="38100" dist="38100" dir="2700000" algn="tl">
                    <a:srgbClr val="000000">
                      <a:alpha val="43137"/>
                    </a:srgbClr>
                  </a:outerShdw>
                </a:effectLst>
              </a:rPr>
              <a:t>, nous </a:t>
            </a:r>
            <a:r>
              <a:rPr lang="en-GB" sz="3100" dirty="0" err="1" smtClean="0">
                <a:solidFill>
                  <a:srgbClr val="680000"/>
                </a:solidFill>
                <a:effectLst>
                  <a:outerShdw blurRad="38100" dist="38100" dir="2700000" algn="tl">
                    <a:srgbClr val="000000">
                      <a:alpha val="43137"/>
                    </a:srgbClr>
                  </a:outerShdw>
                </a:effectLst>
              </a:rPr>
              <a:t>sommes</a:t>
            </a:r>
            <a:r>
              <a:rPr lang="en-GB" sz="3100" dirty="0" smtClean="0">
                <a:solidFill>
                  <a:srgbClr val="680000"/>
                </a:solidFill>
                <a:effectLst>
                  <a:outerShdw blurRad="38100" dist="38100" dir="2700000" algn="tl">
                    <a:srgbClr val="000000">
                      <a:alpha val="43137"/>
                    </a:srgbClr>
                  </a:outerShdw>
                </a:effectLst>
              </a:rPr>
              <a:t> mille et </a:t>
            </a:r>
            <a:r>
              <a:rPr lang="en-GB" sz="3100" dirty="0" err="1" smtClean="0">
                <a:solidFill>
                  <a:srgbClr val="680000"/>
                </a:solidFill>
                <a:effectLst>
                  <a:outerShdw blurRad="38100" dist="38100" dir="2700000" algn="tl">
                    <a:srgbClr val="000000">
                      <a:alpha val="43137"/>
                    </a:srgbClr>
                  </a:outerShdw>
                </a:effectLst>
              </a:rPr>
              <a:t>vingt</a:t>
            </a:r>
            <a:r>
              <a:rPr lang="en-GB" sz="3100" dirty="0" smtClean="0">
                <a:solidFill>
                  <a:srgbClr val="680000"/>
                </a:solidFill>
                <a:effectLst>
                  <a:outerShdw blurRad="38100" dist="38100" dir="2700000" algn="tl">
                    <a:srgbClr val="000000">
                      <a:alpha val="43137"/>
                    </a:srgbClr>
                  </a:outerShdw>
                </a:effectLst>
              </a:rPr>
              <a:t> et </a:t>
            </a:r>
            <a:r>
              <a:rPr lang="en-GB" sz="3100" dirty="0" err="1" smtClean="0">
                <a:solidFill>
                  <a:srgbClr val="680000"/>
                </a:solidFill>
                <a:effectLst>
                  <a:outerShdw blurRad="38100" dist="38100" dir="2700000" algn="tl">
                    <a:srgbClr val="000000">
                      <a:alpha val="43137"/>
                    </a:srgbClr>
                  </a:outerShdw>
                </a:effectLst>
              </a:rPr>
              <a:t>trois</a:t>
            </a:r>
            <a:r>
              <a:rPr lang="en-GB" sz="3100" dirty="0" smtClean="0">
                <a:solidFill>
                  <a:srgbClr val="680000"/>
                </a:solidFill>
                <a:effectLst>
                  <a:outerShdw blurRad="38100" dist="38100" dir="2700000" algn="tl">
                    <a:srgbClr val="000000">
                      <a:alpha val="43137"/>
                    </a:srgbClr>
                  </a:outerShdw>
                </a:effectLst>
              </a:rPr>
              <a:t>.</a:t>
            </a:r>
            <a:r>
              <a:rPr lang="en-GB" sz="4400" dirty="0" smtClean="0">
                <a:solidFill>
                  <a:schemeClr val="bg1"/>
                </a:solidFill>
                <a:effectLst>
                  <a:outerShdw blurRad="38100" dist="38100" dir="2700000" algn="tl">
                    <a:srgbClr val="000000">
                      <a:alpha val="43137"/>
                    </a:srgbClr>
                  </a:outerShdw>
                </a:effectLst>
              </a:rPr>
              <a:t/>
            </a:r>
            <a:br>
              <a:rPr lang="en-GB" sz="4400" dirty="0" smtClean="0">
                <a:solidFill>
                  <a:schemeClr val="bg1"/>
                </a:solidFill>
                <a:effectLst>
                  <a:outerShdw blurRad="38100" dist="38100" dir="2700000" algn="tl">
                    <a:srgbClr val="000000">
                      <a:alpha val="43137"/>
                    </a:srgbClr>
                  </a:outerShdw>
                </a:effectLst>
              </a:rPr>
            </a:br>
            <a:endParaRPr lang="el-GR" dirty="0">
              <a:solidFill>
                <a:schemeClr val="bg1"/>
              </a:solidFill>
              <a:effectLst>
                <a:outerShdw blurRad="38100" dist="38100" dir="2700000" algn="tl">
                  <a:srgbClr val="000000">
                    <a:alpha val="43137"/>
                  </a:srgbClr>
                </a:outerShdw>
              </a:effectLst>
            </a:endParaRP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descr="http://1.bp.blogspot.com/-GIt2ZpZzpmo/TWaiwadXjUI/AAAAAAAAABo/VrSMBamjK4c/s1600/P1030070.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Title 1"/>
          <p:cNvSpPr>
            <a:spLocks noGrp="1"/>
          </p:cNvSpPr>
          <p:nvPr>
            <p:ph type="title"/>
          </p:nvPr>
        </p:nvSpPr>
        <p:spPr>
          <a:xfrm>
            <a:off x="539552" y="5517232"/>
            <a:ext cx="8229600" cy="1143000"/>
          </a:xfrm>
        </p:spPr>
        <p:txBody>
          <a:bodyPr>
            <a:normAutofit fontScale="90000"/>
          </a:bodyPr>
          <a:lstStyle/>
          <a:p>
            <a:r>
              <a:rPr lang="en-GB" sz="3600" dirty="0" smtClean="0">
                <a:solidFill>
                  <a:schemeClr val="tx1">
                    <a:lumMod val="95000"/>
                  </a:schemeClr>
                </a:solidFill>
                <a:effectLst>
                  <a:outerShdw blurRad="38100" dist="38100" dir="2700000" algn="tl">
                    <a:srgbClr val="000000">
                      <a:alpha val="43137"/>
                    </a:srgbClr>
                  </a:outerShdw>
                </a:effectLst>
                <a:latin typeface="Book Antiqua" pitchFamily="18" charset="0"/>
              </a:rPr>
              <a:t/>
            </a:r>
            <a:br>
              <a:rPr lang="en-GB" sz="3600" dirty="0" smtClean="0">
                <a:solidFill>
                  <a:schemeClr val="tx1">
                    <a:lumMod val="95000"/>
                  </a:schemeClr>
                </a:solidFill>
                <a:effectLst>
                  <a:outerShdw blurRad="38100" dist="38100" dir="2700000" algn="tl">
                    <a:srgbClr val="000000">
                      <a:alpha val="43137"/>
                    </a:srgbClr>
                  </a:outerShdw>
                </a:effectLst>
                <a:latin typeface="Book Antiqua" pitchFamily="18" charset="0"/>
              </a:rPr>
            </a:br>
            <a:r>
              <a:rPr lang="en-GB" sz="3100" dirty="0" smtClean="0">
                <a:solidFill>
                  <a:schemeClr val="tx1">
                    <a:lumMod val="95000"/>
                  </a:schemeClr>
                </a:solidFill>
                <a:effectLst>
                  <a:outerShdw blurRad="38100" dist="38100" dir="2700000" algn="tl">
                    <a:srgbClr val="000000">
                      <a:alpha val="43137"/>
                    </a:srgbClr>
                  </a:outerShdw>
                </a:effectLst>
                <a:latin typeface="Book Antiqua" pitchFamily="18" charset="0"/>
              </a:rPr>
              <a:t>Avec le temps, avec la </a:t>
            </a:r>
            <a:r>
              <a:rPr lang="en-GB" sz="3100" dirty="0" err="1" smtClean="0">
                <a:solidFill>
                  <a:schemeClr val="tx1">
                    <a:lumMod val="95000"/>
                  </a:schemeClr>
                </a:solidFill>
                <a:effectLst>
                  <a:outerShdw blurRad="38100" dist="38100" dir="2700000" algn="tl">
                    <a:srgbClr val="000000">
                      <a:alpha val="43137"/>
                    </a:srgbClr>
                  </a:outerShdw>
                </a:effectLst>
                <a:latin typeface="Book Antiqua" pitchFamily="18" charset="0"/>
              </a:rPr>
              <a:t>pluie</a:t>
            </a:r>
            <a:r>
              <a:rPr lang="el-GR" sz="4400" dirty="0" smtClean="0">
                <a:solidFill>
                  <a:schemeClr val="tx1"/>
                </a:solidFill>
                <a:effectLst>
                  <a:outerShdw blurRad="38100" dist="38100" dir="2700000" algn="tl">
                    <a:srgbClr val="000000">
                      <a:alpha val="43137"/>
                    </a:srgbClr>
                  </a:outerShdw>
                </a:effectLst>
              </a:rPr>
              <a:t/>
            </a:r>
            <a:br>
              <a:rPr lang="el-GR" sz="4400" dirty="0" smtClean="0">
                <a:solidFill>
                  <a:schemeClr val="tx1"/>
                </a:solidFill>
                <a:effectLst>
                  <a:outerShdw blurRad="38100" dist="38100" dir="2700000" algn="tl">
                    <a:srgbClr val="000000">
                      <a:alpha val="43137"/>
                    </a:srgbClr>
                  </a:outerShdw>
                </a:effectLst>
              </a:rPr>
            </a:br>
            <a:endParaRPr lang="el-GR" dirty="0"/>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pic>
        <p:nvPicPr>
          <p:cNvPr id="15362" name="Picture 2" descr="https://encrypted-tbn2.gstatic.com/images?q=tbn:ANd9GcSQ26-RjtHMVeppm6wKqaQBGTksILDzaDRZ_3EdzjW_pyJrzooh"/>
          <p:cNvPicPr>
            <a:picLocks noGrp="1" noChangeAspect="1" noChangeArrowheads="1"/>
          </p:cNvPicPr>
          <p:nvPr>
            <p:ph type="pic" idx="1"/>
          </p:nvPr>
        </p:nvPicPr>
        <p:blipFill>
          <a:blip r:embed="rId2" cstate="print"/>
          <a:srcRect t="2037" b="2037"/>
          <a:stretch>
            <a:fillRect/>
          </a:stretch>
        </p:blipFill>
        <p:spPr bwMode="auto">
          <a:xfrm>
            <a:off x="0" y="0"/>
            <a:ext cx="9144000" cy="6858000"/>
          </a:xfrm>
          <a:prstGeom prst="rect">
            <a:avLst/>
          </a:prstGeom>
          <a:noFill/>
        </p:spPr>
      </p:pic>
      <p:sp>
        <p:nvSpPr>
          <p:cNvPr id="4" name="Text Placeholder 3"/>
          <p:cNvSpPr>
            <a:spLocks noGrp="1"/>
          </p:cNvSpPr>
          <p:nvPr>
            <p:ph type="body" sz="half" idx="2"/>
          </p:nvPr>
        </p:nvSpPr>
        <p:spPr>
          <a:xfrm>
            <a:off x="2411760" y="5949280"/>
            <a:ext cx="4032448" cy="576064"/>
          </a:xfrm>
          <a:noFill/>
          <a:ln>
            <a:noFill/>
          </a:ln>
          <a:effectLst>
            <a:glow rad="228600">
              <a:schemeClr val="accent4">
                <a:satMod val="175000"/>
                <a:alpha val="40000"/>
              </a:schemeClr>
            </a:glow>
            <a:softEdge rad="127000"/>
          </a:effectLst>
        </p:spPr>
        <p:style>
          <a:lnRef idx="1">
            <a:schemeClr val="dk1"/>
          </a:lnRef>
          <a:fillRef idx="2">
            <a:schemeClr val="dk1"/>
          </a:fillRef>
          <a:effectRef idx="1">
            <a:schemeClr val="dk1"/>
          </a:effectRef>
          <a:fontRef idx="minor">
            <a:schemeClr val="dk1"/>
          </a:fontRef>
        </p:style>
        <p:txBody>
          <a:bodyPr>
            <a:normAutofit/>
          </a:bodyPr>
          <a:lstStyle/>
          <a:p>
            <a:pPr algn="ctr"/>
            <a:r>
              <a:rPr lang="en-GB" sz="2800" b="1" dirty="0">
                <a:effectLst>
                  <a:outerShdw blurRad="38100" dist="38100" dir="2700000" algn="tl">
                    <a:srgbClr val="000000">
                      <a:alpha val="43137"/>
                    </a:srgbClr>
                  </a:outerShdw>
                </a:effectLst>
              </a:rPr>
              <a:t>Nous </a:t>
            </a:r>
            <a:r>
              <a:rPr lang="en-GB" sz="2800" b="1" dirty="0" err="1">
                <a:effectLst>
                  <a:outerShdw blurRad="38100" dist="38100" dir="2700000" algn="tl">
                    <a:srgbClr val="000000">
                      <a:alpha val="43137"/>
                    </a:srgbClr>
                  </a:outerShdw>
                </a:effectLst>
              </a:rPr>
              <a:t>sommes</a:t>
            </a:r>
            <a:r>
              <a:rPr lang="en-GB" sz="2800" b="1" dirty="0">
                <a:effectLst>
                  <a:outerShdw blurRad="38100" dist="38100" dir="2700000" algn="tl">
                    <a:srgbClr val="000000">
                      <a:alpha val="43137"/>
                    </a:srgbClr>
                  </a:outerShdw>
                </a:effectLst>
              </a:rPr>
              <a:t> </a:t>
            </a:r>
            <a:r>
              <a:rPr lang="en-GB" sz="2800" b="1" dirty="0" err="1">
                <a:effectLst>
                  <a:outerShdw blurRad="38100" dist="38100" dir="2700000" algn="tl">
                    <a:srgbClr val="000000">
                      <a:alpha val="43137"/>
                    </a:srgbClr>
                  </a:outerShdw>
                </a:effectLst>
              </a:rPr>
              <a:t>deux</a:t>
            </a:r>
            <a:endParaRPr lang="el-GR" sz="2800" b="1" dirty="0">
              <a:effectLst>
                <a:outerShdw blurRad="38100" dist="38100" dir="2700000" algn="tl">
                  <a:srgbClr val="000000">
                    <a:alpha val="43137"/>
                  </a:srgbClr>
                </a:outerShdw>
              </a:effectLst>
            </a:endParaRP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descr="http://www.sistel.asso.fr/wp-content/uploads/2013/10/Le-sang-artificiel-c-est-pour-demain_w670_h372.jpg"/>
          <p:cNvPicPr>
            <a:picLocks noChangeAspect="1" noChangeArrowheads="1"/>
          </p:cNvPicPr>
          <p:nvPr/>
        </p:nvPicPr>
        <p:blipFill>
          <a:blip r:embed="rId2" cstate="print"/>
          <a:srcRect/>
          <a:stretch>
            <a:fillRect/>
          </a:stretch>
        </p:blipFill>
        <p:spPr bwMode="auto">
          <a:xfrm>
            <a:off x="6073" y="0"/>
            <a:ext cx="9105279" cy="6858000"/>
          </a:xfrm>
          <a:prstGeom prst="rect">
            <a:avLst/>
          </a:prstGeom>
          <a:noFill/>
        </p:spPr>
      </p:pic>
      <p:sp>
        <p:nvSpPr>
          <p:cNvPr id="2" name="Title 1"/>
          <p:cNvSpPr>
            <a:spLocks noGrp="1"/>
          </p:cNvSpPr>
          <p:nvPr>
            <p:ph type="title"/>
          </p:nvPr>
        </p:nvSpPr>
        <p:spPr/>
        <p:txBody>
          <a:bodyPr>
            <a:normAutofit fontScale="90000"/>
          </a:bodyPr>
          <a:lstStyle/>
          <a:p>
            <a:r>
              <a:rPr lang="en-GB" sz="3100" dirty="0" smtClean="0">
                <a:solidFill>
                  <a:srgbClr val="680000"/>
                </a:solidFill>
                <a:effectLst>
                  <a:outerShdw blurRad="38100" dist="38100" dir="2700000" algn="tl">
                    <a:srgbClr val="000000">
                      <a:alpha val="43137"/>
                    </a:srgbClr>
                  </a:outerShdw>
                </a:effectLst>
                <a:latin typeface="Book Antiqua" pitchFamily="18" charset="0"/>
              </a:rPr>
              <a:t>Avec le sang qui a </a:t>
            </a:r>
            <a:r>
              <a:rPr lang="fr-FR" sz="3100" dirty="0" err="1" smtClean="0">
                <a:solidFill>
                  <a:srgbClr val="680000"/>
                </a:solidFill>
                <a:effectLst>
                  <a:outerShdw blurRad="38100" dist="38100" dir="2700000" algn="tl">
                    <a:srgbClr val="000000">
                      <a:alpha val="43137"/>
                    </a:srgbClr>
                  </a:outerShdw>
                </a:effectLst>
                <a:latin typeface="Book Antiqua" pitchFamily="18" charset="0"/>
              </a:rPr>
              <a:t>seché</a:t>
            </a:r>
            <a:r>
              <a:rPr lang="el-GR" sz="4400" dirty="0" smtClean="0">
                <a:solidFill>
                  <a:schemeClr val="tx1"/>
                </a:solidFill>
                <a:effectLst>
                  <a:outerShdw blurRad="38100" dist="38100" dir="2700000" algn="tl">
                    <a:srgbClr val="000000">
                      <a:alpha val="43137"/>
                    </a:srgbClr>
                  </a:outerShdw>
                </a:effectLst>
              </a:rPr>
              <a:t/>
            </a:r>
            <a:br>
              <a:rPr lang="el-GR" sz="4400" dirty="0" smtClean="0">
                <a:solidFill>
                  <a:schemeClr val="tx1"/>
                </a:solidFill>
                <a:effectLst>
                  <a:outerShdw blurRad="38100" dist="38100" dir="2700000" algn="tl">
                    <a:srgbClr val="000000">
                      <a:alpha val="43137"/>
                    </a:srgbClr>
                  </a:outerShdw>
                </a:effectLst>
              </a:rPr>
            </a:br>
            <a:endParaRPr lang="el-GR" dirty="0"/>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2" name="Picture 4" descr="Αποτέλεσμα εικόνας για douleur"/>
          <p:cNvPicPr>
            <a:picLocks noChangeAspect="1" noChangeArrowheads="1"/>
          </p:cNvPicPr>
          <p:nvPr/>
        </p:nvPicPr>
        <p:blipFill>
          <a:blip r:embed="rId2" cstate="print"/>
          <a:srcRect/>
          <a:stretch>
            <a:fillRect/>
          </a:stretch>
        </p:blipFill>
        <p:spPr bwMode="auto">
          <a:xfrm>
            <a:off x="20154" y="0"/>
            <a:ext cx="9123845" cy="6858000"/>
          </a:xfrm>
          <a:prstGeom prst="rect">
            <a:avLst/>
          </a:prstGeom>
          <a:noFill/>
        </p:spPr>
      </p:pic>
      <p:sp>
        <p:nvSpPr>
          <p:cNvPr id="2" name="Title 1"/>
          <p:cNvSpPr>
            <a:spLocks noGrp="1"/>
          </p:cNvSpPr>
          <p:nvPr>
            <p:ph type="title"/>
          </p:nvPr>
        </p:nvSpPr>
        <p:spPr>
          <a:xfrm>
            <a:off x="467544" y="5715000"/>
            <a:ext cx="8229600" cy="1143000"/>
          </a:xfrm>
        </p:spPr>
        <p:txBody>
          <a:bodyPr>
            <a:normAutofit fontScale="90000"/>
          </a:bodyPr>
          <a:lstStyle/>
          <a:p>
            <a:r>
              <a:rPr lang="en-GB" sz="3600" dirty="0" smtClean="0">
                <a:solidFill>
                  <a:schemeClr val="tx1">
                    <a:lumMod val="85000"/>
                  </a:schemeClr>
                </a:solidFill>
                <a:effectLst>
                  <a:outerShdw blurRad="38100" dist="38100" dir="2700000" algn="tl">
                    <a:srgbClr val="000000">
                      <a:alpha val="43137"/>
                    </a:srgbClr>
                  </a:outerShdw>
                </a:effectLst>
                <a:latin typeface="Book Antiqua" pitchFamily="18" charset="0"/>
              </a:rPr>
              <a:t/>
            </a:r>
            <a:br>
              <a:rPr lang="en-GB" sz="3600" dirty="0" smtClean="0">
                <a:solidFill>
                  <a:schemeClr val="tx1">
                    <a:lumMod val="85000"/>
                  </a:schemeClr>
                </a:solidFill>
                <a:effectLst>
                  <a:outerShdw blurRad="38100" dist="38100" dir="2700000" algn="tl">
                    <a:srgbClr val="000000">
                      <a:alpha val="43137"/>
                    </a:srgbClr>
                  </a:outerShdw>
                </a:effectLst>
                <a:latin typeface="Book Antiqua" pitchFamily="18" charset="0"/>
              </a:rPr>
            </a:br>
            <a:r>
              <a:rPr lang="en-GB" sz="3100" dirty="0" smtClean="0">
                <a:solidFill>
                  <a:schemeClr val="tx1">
                    <a:lumMod val="85000"/>
                  </a:schemeClr>
                </a:solidFill>
                <a:effectLst>
                  <a:outerShdw blurRad="38100" dist="38100" dir="2700000" algn="tl">
                    <a:srgbClr val="000000">
                      <a:alpha val="43137"/>
                    </a:srgbClr>
                  </a:outerShdw>
                </a:effectLst>
                <a:latin typeface="Book Antiqua" pitchFamily="18" charset="0"/>
              </a:rPr>
              <a:t>Et la </a:t>
            </a:r>
            <a:r>
              <a:rPr lang="en-GB" sz="3100" dirty="0" err="1" smtClean="0">
                <a:solidFill>
                  <a:schemeClr val="tx1">
                    <a:lumMod val="85000"/>
                  </a:schemeClr>
                </a:solidFill>
                <a:effectLst>
                  <a:outerShdw blurRad="38100" dist="38100" dir="2700000" algn="tl">
                    <a:srgbClr val="000000">
                      <a:alpha val="43137"/>
                    </a:srgbClr>
                  </a:outerShdw>
                </a:effectLst>
                <a:latin typeface="Book Antiqua" pitchFamily="18" charset="0"/>
              </a:rPr>
              <a:t>douleur</a:t>
            </a:r>
            <a:r>
              <a:rPr lang="en-GB" sz="3100" dirty="0" smtClean="0">
                <a:solidFill>
                  <a:schemeClr val="tx1">
                    <a:lumMod val="85000"/>
                  </a:schemeClr>
                </a:solidFill>
                <a:effectLst>
                  <a:outerShdw blurRad="38100" dist="38100" dir="2700000" algn="tl">
                    <a:srgbClr val="000000">
                      <a:alpha val="43137"/>
                    </a:srgbClr>
                  </a:outerShdw>
                </a:effectLst>
                <a:latin typeface="Book Antiqua" pitchFamily="18" charset="0"/>
              </a:rPr>
              <a:t> qui </a:t>
            </a:r>
            <a:r>
              <a:rPr lang="en-GB" sz="3100" dirty="0" err="1" smtClean="0">
                <a:solidFill>
                  <a:schemeClr val="tx1">
                    <a:lumMod val="85000"/>
                  </a:schemeClr>
                </a:solidFill>
                <a:effectLst>
                  <a:outerShdw blurRad="38100" dist="38100" dir="2700000" algn="tl">
                    <a:srgbClr val="000000">
                      <a:alpha val="43137"/>
                    </a:srgbClr>
                  </a:outerShdw>
                </a:effectLst>
                <a:latin typeface="Book Antiqua" pitchFamily="18" charset="0"/>
              </a:rPr>
              <a:t>vit</a:t>
            </a:r>
            <a:r>
              <a:rPr lang="en-GB" sz="3100" dirty="0" smtClean="0">
                <a:solidFill>
                  <a:schemeClr val="tx1">
                    <a:lumMod val="85000"/>
                  </a:schemeClr>
                </a:solidFill>
                <a:effectLst>
                  <a:outerShdw blurRad="38100" dist="38100" dir="2700000" algn="tl">
                    <a:srgbClr val="000000">
                      <a:alpha val="43137"/>
                    </a:srgbClr>
                  </a:outerShdw>
                </a:effectLst>
                <a:latin typeface="Book Antiqua" pitchFamily="18" charset="0"/>
              </a:rPr>
              <a:t> en nous</a:t>
            </a:r>
            <a:r>
              <a:rPr lang="el-GR" sz="4400" dirty="0" smtClean="0">
                <a:solidFill>
                  <a:schemeClr val="tx1">
                    <a:lumMod val="85000"/>
                  </a:schemeClr>
                </a:solidFill>
                <a:effectLst>
                  <a:outerShdw blurRad="38100" dist="38100" dir="2700000" algn="tl">
                    <a:srgbClr val="000000">
                      <a:alpha val="43137"/>
                    </a:srgbClr>
                  </a:outerShdw>
                </a:effectLst>
              </a:rPr>
              <a:t/>
            </a:r>
            <a:br>
              <a:rPr lang="el-GR" sz="4400" dirty="0" smtClean="0">
                <a:solidFill>
                  <a:schemeClr val="tx1">
                    <a:lumMod val="85000"/>
                  </a:schemeClr>
                </a:solidFill>
                <a:effectLst>
                  <a:outerShdw blurRad="38100" dist="38100" dir="2700000" algn="tl">
                    <a:srgbClr val="000000">
                      <a:alpha val="43137"/>
                    </a:srgbClr>
                  </a:outerShdw>
                </a:effectLst>
              </a:rPr>
            </a:br>
            <a:endParaRPr lang="el-GR" dirty="0"/>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descr="http://media.paperblog.fr/i/565/5651496/douleur-L-L36MhD.jpeg"/>
          <p:cNvPicPr>
            <a:picLocks noChangeAspect="1" noChangeArrowheads="1"/>
          </p:cNvPicPr>
          <p:nvPr/>
        </p:nvPicPr>
        <p:blipFill>
          <a:blip r:embed="rId2" cstate="print"/>
          <a:srcRect/>
          <a:stretch>
            <a:fillRect/>
          </a:stretch>
        </p:blipFill>
        <p:spPr bwMode="auto">
          <a:xfrm>
            <a:off x="0" y="-55291"/>
            <a:ext cx="9144000" cy="6913291"/>
          </a:xfrm>
          <a:prstGeom prst="rect">
            <a:avLst/>
          </a:prstGeom>
          <a:noFill/>
        </p:spPr>
      </p:pic>
      <p:sp>
        <p:nvSpPr>
          <p:cNvPr id="2" name="Title 1"/>
          <p:cNvSpPr>
            <a:spLocks noGrp="1"/>
          </p:cNvSpPr>
          <p:nvPr>
            <p:ph type="title"/>
          </p:nvPr>
        </p:nvSpPr>
        <p:spPr>
          <a:xfrm>
            <a:off x="467544" y="5715000"/>
            <a:ext cx="8229600" cy="1143000"/>
          </a:xfrm>
        </p:spPr>
        <p:txBody>
          <a:bodyPr>
            <a:normAutofit/>
          </a:bodyPr>
          <a:lstStyle/>
          <a:p>
            <a:r>
              <a:rPr lang="en-GB" sz="2800" dirty="0" smtClean="0">
                <a:solidFill>
                  <a:schemeClr val="tx1">
                    <a:lumMod val="95000"/>
                  </a:schemeClr>
                </a:solidFill>
                <a:effectLst>
                  <a:outerShdw blurRad="38100" dist="38100" dir="2700000" algn="tl">
                    <a:srgbClr val="000000">
                      <a:alpha val="43137"/>
                    </a:srgbClr>
                  </a:outerShdw>
                </a:effectLst>
                <a:latin typeface="+mn-lt"/>
              </a:rPr>
              <a:t>Qui nous </a:t>
            </a:r>
            <a:r>
              <a:rPr lang="fr-FR" sz="2800" dirty="0" smtClean="0">
                <a:solidFill>
                  <a:schemeClr val="tx1">
                    <a:lumMod val="95000"/>
                  </a:schemeClr>
                </a:solidFill>
                <a:effectLst>
                  <a:outerShdw blurRad="38100" dist="38100" dir="2700000" algn="tl">
                    <a:srgbClr val="000000">
                      <a:alpha val="43137"/>
                    </a:srgbClr>
                  </a:outerShdw>
                </a:effectLst>
                <a:latin typeface="+mn-lt"/>
              </a:rPr>
              <a:t>transperce </a:t>
            </a:r>
            <a:r>
              <a:rPr lang="en-GB" sz="2800" dirty="0" smtClean="0">
                <a:solidFill>
                  <a:schemeClr val="tx1">
                    <a:lumMod val="95000"/>
                  </a:schemeClr>
                </a:solidFill>
                <a:effectLst>
                  <a:outerShdw blurRad="38100" dist="38100" dir="2700000" algn="tl">
                    <a:srgbClr val="000000">
                      <a:alpha val="43137"/>
                    </a:srgbClr>
                  </a:outerShdw>
                </a:effectLst>
                <a:latin typeface="+mn-lt"/>
              </a:rPr>
              <a:t>et qui nous </a:t>
            </a:r>
            <a:r>
              <a:rPr lang="fr-FR" sz="2800" dirty="0" smtClean="0">
                <a:solidFill>
                  <a:schemeClr val="tx1">
                    <a:lumMod val="95000"/>
                  </a:schemeClr>
                </a:solidFill>
                <a:effectLst>
                  <a:outerShdw blurRad="38100" dist="38100" dir="2700000" algn="tl">
                    <a:srgbClr val="000000">
                      <a:alpha val="43137"/>
                    </a:srgbClr>
                  </a:outerShdw>
                </a:effectLst>
                <a:latin typeface="+mn-lt"/>
              </a:rPr>
              <a:t>cloue</a:t>
            </a:r>
            <a:endParaRPr lang="el-GR" sz="2800" dirty="0">
              <a:solidFill>
                <a:schemeClr val="tx1">
                  <a:lumMod val="95000"/>
                </a:schemeClr>
              </a:solidFill>
              <a:latin typeface="+mn-lt"/>
            </a:endParaRP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pic>
        <p:nvPicPr>
          <p:cNvPr id="34818" name="Picture 2" descr="https://encrypted-tbn3.gstatic.com/images?q=tbn:ANd9GcToqd3twOmRJgn1tr1FesG_UDIQnMVGsbFKq_y0s8D4vhN4Ixc07A"/>
          <p:cNvPicPr>
            <a:picLocks noGrp="1" noChangeAspect="1" noChangeArrowheads="1"/>
          </p:cNvPicPr>
          <p:nvPr>
            <p:ph type="pic" idx="1"/>
          </p:nvPr>
        </p:nvPicPr>
        <p:blipFill>
          <a:blip r:embed="rId2" cstate="print"/>
          <a:srcRect l="10870" r="10870"/>
          <a:stretch>
            <a:fillRect/>
          </a:stretch>
        </p:blipFill>
        <p:spPr bwMode="auto">
          <a:xfrm>
            <a:off x="0" y="0"/>
            <a:ext cx="9144000" cy="6858000"/>
          </a:xfrm>
          <a:prstGeom prst="rect">
            <a:avLst/>
          </a:prstGeom>
          <a:noFill/>
        </p:spPr>
      </p:pic>
      <p:sp>
        <p:nvSpPr>
          <p:cNvPr id="4" name="Text Placeholder 3"/>
          <p:cNvSpPr>
            <a:spLocks noGrp="1"/>
          </p:cNvSpPr>
          <p:nvPr>
            <p:ph type="body" sz="half" idx="2"/>
          </p:nvPr>
        </p:nvSpPr>
        <p:spPr>
          <a:xfrm>
            <a:off x="1835696" y="5805264"/>
            <a:ext cx="5328592" cy="576064"/>
          </a:xfrm>
          <a:noFill/>
          <a:ln>
            <a:noFill/>
          </a:ln>
          <a:effectLst>
            <a:glow rad="228600">
              <a:schemeClr val="accent3">
                <a:satMod val="175000"/>
                <a:alpha val="40000"/>
              </a:schemeClr>
            </a:glow>
            <a:outerShdw blurRad="40000" dist="20000" dir="5400000" rotWithShape="0">
              <a:srgbClr val="000000">
                <a:alpha val="38000"/>
              </a:srgbClr>
            </a:outerShdw>
          </a:effectLst>
        </p:spPr>
        <p:style>
          <a:lnRef idx="1">
            <a:schemeClr val="dk1"/>
          </a:lnRef>
          <a:fillRef idx="2">
            <a:schemeClr val="dk1"/>
          </a:fillRef>
          <a:effectRef idx="1">
            <a:schemeClr val="dk1"/>
          </a:effectRef>
          <a:fontRef idx="minor">
            <a:schemeClr val="dk1"/>
          </a:fontRef>
        </p:style>
        <p:txBody>
          <a:bodyPr>
            <a:normAutofit/>
          </a:bodyPr>
          <a:lstStyle/>
          <a:p>
            <a:pPr algn="ctr"/>
            <a:r>
              <a:rPr lang="en-GB" sz="2800" b="1" dirty="0">
                <a:solidFill>
                  <a:schemeClr val="tx1">
                    <a:lumMod val="85000"/>
                  </a:schemeClr>
                </a:solidFill>
                <a:effectLst>
                  <a:outerShdw blurRad="38100" dist="38100" dir="2700000" algn="tl">
                    <a:srgbClr val="000000">
                      <a:alpha val="43137"/>
                    </a:srgbClr>
                  </a:outerShdw>
                </a:effectLst>
              </a:rPr>
              <a:t>Notre </a:t>
            </a:r>
            <a:r>
              <a:rPr lang="en-GB" sz="2800" b="1" dirty="0" err="1">
                <a:solidFill>
                  <a:schemeClr val="tx1">
                    <a:lumMod val="85000"/>
                  </a:schemeClr>
                </a:solidFill>
                <a:effectLst>
                  <a:outerShdw blurRad="38100" dist="38100" dir="2700000" algn="tl">
                    <a:srgbClr val="000000">
                      <a:alpha val="43137"/>
                    </a:srgbClr>
                  </a:outerShdw>
                </a:effectLst>
              </a:rPr>
              <a:t>douleur</a:t>
            </a:r>
            <a:r>
              <a:rPr lang="en-GB" sz="2800" b="1" dirty="0">
                <a:solidFill>
                  <a:schemeClr val="tx1">
                    <a:lumMod val="85000"/>
                  </a:schemeClr>
                </a:solidFill>
                <a:effectLst>
                  <a:outerShdw blurRad="38100" dist="38100" dir="2700000" algn="tl">
                    <a:srgbClr val="000000">
                      <a:alpha val="43137"/>
                    </a:srgbClr>
                  </a:outerShdw>
                </a:effectLst>
              </a:rPr>
              <a:t> nous </a:t>
            </a:r>
            <a:r>
              <a:rPr lang="en-GB" sz="2800" b="1" dirty="0" err="1" smtClean="0">
                <a:solidFill>
                  <a:schemeClr val="tx1">
                    <a:lumMod val="85000"/>
                  </a:schemeClr>
                </a:solidFill>
                <a:effectLst>
                  <a:outerShdw blurRad="38100" dist="38100" dir="2700000" algn="tl">
                    <a:srgbClr val="000000">
                      <a:alpha val="43137"/>
                    </a:srgbClr>
                  </a:outerShdw>
                </a:effectLst>
              </a:rPr>
              <a:t>guidera</a:t>
            </a:r>
            <a:r>
              <a:rPr lang="en-GB" sz="2800" dirty="0" smtClean="0"/>
              <a:t>.</a:t>
            </a:r>
          </a:p>
          <a:p>
            <a:pPr algn="ctr"/>
            <a:endParaRPr lang="el-GR" sz="2800" dirty="0"/>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pic>
        <p:nvPicPr>
          <p:cNvPr id="26626" name="Picture 2" descr="https://encrypted-tbn3.gstatic.com/images?q=tbn:ANd9GcQQQO-nZOyOiNCX4L8i5msj5u_rr6HdHancwnJiitHjGIpes62J"/>
          <p:cNvPicPr>
            <a:picLocks noGrp="1" noChangeAspect="1" noChangeArrowheads="1"/>
          </p:cNvPicPr>
          <p:nvPr>
            <p:ph type="pic" idx="1"/>
          </p:nvPr>
        </p:nvPicPr>
        <p:blipFill>
          <a:blip r:embed="rId2" cstate="print"/>
          <a:srcRect l="15708" r="15708"/>
          <a:stretch>
            <a:fillRect/>
          </a:stretch>
        </p:blipFill>
        <p:spPr bwMode="auto">
          <a:xfrm>
            <a:off x="0" y="1"/>
            <a:ext cx="9143999" cy="6858000"/>
          </a:xfrm>
          <a:prstGeom prst="rect">
            <a:avLst/>
          </a:prstGeom>
          <a:noFill/>
        </p:spPr>
      </p:pic>
      <p:sp>
        <p:nvSpPr>
          <p:cNvPr id="4" name="Text Placeholder 3"/>
          <p:cNvSpPr>
            <a:spLocks noGrp="1"/>
          </p:cNvSpPr>
          <p:nvPr>
            <p:ph type="body" sz="half" idx="2"/>
          </p:nvPr>
        </p:nvSpPr>
        <p:spPr>
          <a:xfrm>
            <a:off x="1619672" y="0"/>
            <a:ext cx="5832648" cy="1412776"/>
          </a:xfrm>
          <a:noFill/>
          <a:ln>
            <a:noFill/>
          </a:ln>
          <a:effectLst>
            <a:glow rad="228600">
              <a:schemeClr val="accent5">
                <a:satMod val="175000"/>
                <a:alpha val="40000"/>
              </a:schemeClr>
            </a:glow>
            <a:outerShdw blurRad="40000" dist="20000" dir="5400000" rotWithShape="0">
              <a:srgbClr val="000000">
                <a:alpha val="38000"/>
              </a:srgbClr>
            </a:outerShdw>
          </a:effectLst>
        </p:spPr>
        <p:style>
          <a:lnRef idx="1">
            <a:schemeClr val="dk1"/>
          </a:lnRef>
          <a:fillRef idx="2">
            <a:schemeClr val="dk1"/>
          </a:fillRef>
          <a:effectRef idx="1">
            <a:schemeClr val="dk1"/>
          </a:effectRef>
          <a:fontRef idx="minor">
            <a:schemeClr val="dk1"/>
          </a:fontRef>
        </p:style>
        <p:txBody>
          <a:bodyPr>
            <a:noAutofit/>
          </a:bodyPr>
          <a:lstStyle/>
          <a:p>
            <a:pPr algn="ctr"/>
            <a:r>
              <a:rPr lang="en-GB" sz="2800" b="1" dirty="0">
                <a:effectLst>
                  <a:outerShdw blurRad="38100" dist="38100" dir="2700000" algn="tl">
                    <a:srgbClr val="000000">
                      <a:alpha val="43137"/>
                    </a:srgbClr>
                  </a:outerShdw>
                </a:effectLst>
              </a:rPr>
              <a:t>Nous </a:t>
            </a:r>
            <a:r>
              <a:rPr lang="en-GB" sz="2800" b="1" dirty="0" err="1">
                <a:effectLst>
                  <a:outerShdw blurRad="38100" dist="38100" dir="2700000" algn="tl">
                    <a:srgbClr val="000000">
                      <a:alpha val="43137"/>
                    </a:srgbClr>
                  </a:outerShdw>
                </a:effectLst>
              </a:rPr>
              <a:t>sommes</a:t>
            </a:r>
            <a:r>
              <a:rPr lang="en-GB" sz="2800" b="1" dirty="0">
                <a:effectLst>
                  <a:outerShdw blurRad="38100" dist="38100" dir="2700000" algn="tl">
                    <a:srgbClr val="000000">
                      <a:alpha val="43137"/>
                    </a:srgbClr>
                  </a:outerShdw>
                </a:effectLst>
              </a:rPr>
              <a:t> </a:t>
            </a:r>
            <a:r>
              <a:rPr lang="en-GB" sz="2800" b="1" dirty="0" err="1">
                <a:effectLst>
                  <a:outerShdw blurRad="38100" dist="38100" dir="2700000" algn="tl">
                    <a:srgbClr val="000000">
                      <a:alpha val="43137"/>
                    </a:srgbClr>
                  </a:outerShdw>
                </a:effectLst>
              </a:rPr>
              <a:t>deux</a:t>
            </a:r>
            <a:r>
              <a:rPr lang="en-GB" sz="2800" b="1" dirty="0">
                <a:effectLst>
                  <a:outerShdw blurRad="38100" dist="38100" dir="2700000" algn="tl">
                    <a:srgbClr val="000000">
                      <a:alpha val="43137"/>
                    </a:srgbClr>
                  </a:outerShdw>
                </a:effectLst>
              </a:rPr>
              <a:t/>
            </a:r>
            <a:br>
              <a:rPr lang="en-GB" sz="2800" b="1" dirty="0">
                <a:effectLst>
                  <a:outerShdw blurRad="38100" dist="38100" dir="2700000" algn="tl">
                    <a:srgbClr val="000000">
                      <a:alpha val="43137"/>
                    </a:srgbClr>
                  </a:outerShdw>
                </a:effectLst>
              </a:rPr>
            </a:br>
            <a:r>
              <a:rPr lang="en-GB" sz="2800" b="1" dirty="0">
                <a:effectLst>
                  <a:outerShdw blurRad="38100" dist="38100" dir="2700000" algn="tl">
                    <a:srgbClr val="000000">
                      <a:alpha val="43137"/>
                    </a:srgbClr>
                  </a:outerShdw>
                </a:effectLst>
              </a:rPr>
              <a:t>Nous </a:t>
            </a:r>
            <a:r>
              <a:rPr lang="en-GB" sz="2800" b="1" dirty="0" err="1">
                <a:effectLst>
                  <a:outerShdw blurRad="38100" dist="38100" dir="2700000" algn="tl">
                    <a:srgbClr val="000000">
                      <a:alpha val="43137"/>
                    </a:srgbClr>
                  </a:outerShdw>
                </a:effectLst>
              </a:rPr>
              <a:t>sommes</a:t>
            </a:r>
            <a:r>
              <a:rPr lang="en-GB" sz="2800" b="1" dirty="0">
                <a:effectLst>
                  <a:outerShdw blurRad="38100" dist="38100" dir="2700000" algn="tl">
                    <a:srgbClr val="000000">
                      <a:alpha val="43137"/>
                    </a:srgbClr>
                  </a:outerShdw>
                </a:effectLst>
              </a:rPr>
              <a:t> </a:t>
            </a:r>
            <a:r>
              <a:rPr lang="en-GB" sz="2800" b="1" dirty="0" err="1">
                <a:effectLst>
                  <a:outerShdw blurRad="38100" dist="38100" dir="2700000" algn="tl">
                    <a:srgbClr val="000000">
                      <a:alpha val="43137"/>
                    </a:srgbClr>
                  </a:outerShdw>
                </a:effectLst>
              </a:rPr>
              <a:t>trois</a:t>
            </a:r>
            <a:r>
              <a:rPr lang="en-GB" sz="2800" b="1" dirty="0">
                <a:effectLst>
                  <a:outerShdw blurRad="38100" dist="38100" dir="2700000" algn="tl">
                    <a:srgbClr val="000000">
                      <a:alpha val="43137"/>
                    </a:srgbClr>
                  </a:outerShdw>
                </a:effectLst>
              </a:rPr>
              <a:t/>
            </a:r>
            <a:br>
              <a:rPr lang="en-GB" sz="2800" b="1" dirty="0">
                <a:effectLst>
                  <a:outerShdw blurRad="38100" dist="38100" dir="2700000" algn="tl">
                    <a:srgbClr val="000000">
                      <a:alpha val="43137"/>
                    </a:srgbClr>
                  </a:outerShdw>
                </a:effectLst>
              </a:rPr>
            </a:br>
            <a:r>
              <a:rPr lang="en-GB" sz="2800" b="1" dirty="0">
                <a:effectLst>
                  <a:outerShdw blurRad="38100" dist="38100" dir="2700000" algn="tl">
                    <a:srgbClr val="000000">
                      <a:alpha val="43137"/>
                    </a:srgbClr>
                  </a:outerShdw>
                </a:effectLst>
              </a:rPr>
              <a:t>Nous </a:t>
            </a:r>
            <a:r>
              <a:rPr lang="en-GB" sz="2800" b="1" dirty="0" err="1">
                <a:effectLst>
                  <a:outerShdw blurRad="38100" dist="38100" dir="2700000" algn="tl">
                    <a:srgbClr val="000000">
                      <a:alpha val="43137"/>
                    </a:srgbClr>
                  </a:outerShdw>
                </a:effectLst>
              </a:rPr>
              <a:t>sommes</a:t>
            </a:r>
            <a:r>
              <a:rPr lang="en-GB" sz="2800" b="1" dirty="0">
                <a:effectLst>
                  <a:outerShdw blurRad="38100" dist="38100" dir="2700000" algn="tl">
                    <a:srgbClr val="000000">
                      <a:alpha val="43137"/>
                    </a:srgbClr>
                  </a:outerShdw>
                </a:effectLst>
              </a:rPr>
              <a:t> mille </a:t>
            </a:r>
            <a:r>
              <a:rPr lang="en-GB" sz="2800" b="1" dirty="0" err="1">
                <a:effectLst>
                  <a:outerShdw blurRad="38100" dist="38100" dir="2700000" algn="tl">
                    <a:srgbClr val="000000">
                      <a:alpha val="43137"/>
                    </a:srgbClr>
                  </a:outerShdw>
                </a:effectLst>
              </a:rPr>
              <a:t>vingt</a:t>
            </a:r>
            <a:r>
              <a:rPr lang="en-GB" sz="2800" b="1" dirty="0">
                <a:effectLst>
                  <a:outerShdw blurRad="38100" dist="38100" dir="2700000" algn="tl">
                    <a:srgbClr val="000000">
                      <a:alpha val="43137"/>
                    </a:srgbClr>
                  </a:outerShdw>
                </a:effectLst>
              </a:rPr>
              <a:t> et </a:t>
            </a:r>
            <a:r>
              <a:rPr lang="en-GB" sz="2800" b="1" dirty="0" err="1">
                <a:effectLst>
                  <a:outerShdw blurRad="38100" dist="38100" dir="2700000" algn="tl">
                    <a:srgbClr val="000000">
                      <a:alpha val="43137"/>
                    </a:srgbClr>
                  </a:outerShdw>
                </a:effectLst>
              </a:rPr>
              <a:t>trois</a:t>
            </a:r>
            <a:endParaRPr lang="el-GR" sz="2800" b="1" dirty="0">
              <a:effectLst>
                <a:outerShdw blurRad="38100" dist="38100" dir="2700000" algn="tl">
                  <a:srgbClr val="000000">
                    <a:alpha val="43137"/>
                  </a:srgbClr>
                </a:outerShdw>
              </a:effectLst>
            </a:endParaRP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Georges </a:t>
            </a:r>
            <a:r>
              <a:rPr lang="en-US" dirty="0" err="1" smtClean="0"/>
              <a:t>Moustaki</a:t>
            </a:r>
            <a:endParaRPr lang="el-GR" dirty="0"/>
          </a:p>
        </p:txBody>
      </p:sp>
      <p:sp>
        <p:nvSpPr>
          <p:cNvPr id="3" name="Content Placeholder 2"/>
          <p:cNvSpPr>
            <a:spLocks noGrp="1"/>
          </p:cNvSpPr>
          <p:nvPr>
            <p:ph idx="1"/>
          </p:nvPr>
        </p:nvSpPr>
        <p:spPr/>
        <p:txBody>
          <a:bodyPr>
            <a:normAutofit fontScale="85000" lnSpcReduction="20000"/>
          </a:bodyPr>
          <a:lstStyle/>
          <a:p>
            <a:r>
              <a:rPr lang="fr-FR" dirty="0" smtClean="0">
                <a:effectLst>
                  <a:outerShdw blurRad="38100" dist="38100" dir="2700000" algn="tl">
                    <a:srgbClr val="000000">
                      <a:alpha val="43137"/>
                    </a:srgbClr>
                  </a:outerShdw>
                </a:effectLst>
              </a:rPr>
              <a:t>Né à Alexandrie, en Égypte, de parents grecs de religion juive et de langue italienne, originaires de l'île de Corfou, il a grandi dans un environnement multiculturel (juif, grec, turc, italien, arabe, français) et se passionne vite pour la littérature  et la chanson française.</a:t>
            </a:r>
          </a:p>
          <a:p>
            <a:r>
              <a:rPr lang="fr-FR" dirty="0" smtClean="0">
                <a:effectLst>
                  <a:outerShdw blurRad="38100" dist="38100" dir="2700000" algn="tl">
                    <a:srgbClr val="000000">
                      <a:alpha val="43137"/>
                    </a:srgbClr>
                  </a:outerShdw>
                </a:effectLst>
              </a:rPr>
              <a:t>Georges vient en 1951 à Paris. Il exerce la profession de journaliste, puis de barman dans un piano-bar, ce qui l'amène à fréquenter des personnalités du monde musical de l'époque. Il entend ainsi Georges  Brassens se produire un soir ; c'est pour lui une révélation : il n'aura de cesse par la suite de faire référence à lui, allant jusqu'à adopter son prénom en guise de pseudonyme. </a:t>
            </a:r>
          </a:p>
          <a:p>
            <a:endParaRPr lang="el-GR" dirty="0">
              <a:effectLst>
                <a:outerShdw blurRad="38100" dist="38100" dir="2700000" algn="tl">
                  <a:srgbClr val="000000">
                    <a:alpha val="43137"/>
                  </a:srgbClr>
                </a:outerShdw>
              </a:effectLst>
            </a:endParaRPr>
          </a:p>
        </p:txBody>
      </p:sp>
    </p:spTree>
  </p:cSld>
  <p:clrMapOvr>
    <a:masterClrMapping/>
  </p:clrMapOvr>
  <p:transition>
    <p:wipe dir="d"/>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4638"/>
            <a:ext cx="8219256" cy="6250706"/>
          </a:xfrm>
        </p:spPr>
        <p:txBody>
          <a:bodyPr>
            <a:noAutofit/>
          </a:bodyPr>
          <a:lstStyle/>
          <a:p>
            <a:r>
              <a:rPr lang="fr-FR" sz="2400" b="0" dirty="0" smtClean="0">
                <a:solidFill>
                  <a:schemeClr val="tx1"/>
                </a:solidFill>
                <a:latin typeface="Georgia" pitchFamily="18" charset="0"/>
              </a:rPr>
              <a:t>En 1958, le guitariste Henri Crolla lui présente Édith Piaf, pour laquelle il écrira une de ses chansons les plus connues, Milord. </a:t>
            </a:r>
            <a:br>
              <a:rPr lang="fr-FR" sz="2400" b="0" dirty="0" smtClean="0">
                <a:solidFill>
                  <a:schemeClr val="tx1"/>
                </a:solidFill>
                <a:latin typeface="Georgia" pitchFamily="18" charset="0"/>
              </a:rPr>
            </a:br>
            <a:r>
              <a:rPr lang="fr-FR" sz="2400" b="0" dirty="0" smtClean="0">
                <a:solidFill>
                  <a:schemeClr val="tx1"/>
                </a:solidFill>
                <a:latin typeface="Georgia" pitchFamily="18" charset="0"/>
              </a:rPr>
              <a:t>Tout au long des années 1960, il se positionne comme un compositeur et parolier pour les grands noms de la chanson française comme</a:t>
            </a:r>
            <a:br>
              <a:rPr lang="fr-FR" sz="2400" b="0" dirty="0" smtClean="0">
                <a:solidFill>
                  <a:schemeClr val="tx1"/>
                </a:solidFill>
                <a:latin typeface="Georgia" pitchFamily="18" charset="0"/>
              </a:rPr>
            </a:br>
            <a:r>
              <a:rPr lang="fr-FR" sz="2400" b="0" dirty="0" smtClean="0">
                <a:solidFill>
                  <a:schemeClr val="tx1"/>
                </a:solidFill>
                <a:latin typeface="Georgia" pitchFamily="18" charset="0"/>
              </a:rPr>
              <a:t> Yves Montand, Barbara et Serge Reggiani. </a:t>
            </a:r>
            <a:br>
              <a:rPr lang="fr-FR" sz="2400" b="0" dirty="0" smtClean="0">
                <a:solidFill>
                  <a:schemeClr val="tx1"/>
                </a:solidFill>
                <a:latin typeface="Georgia" pitchFamily="18" charset="0"/>
              </a:rPr>
            </a:br>
            <a:r>
              <a:rPr lang="fr-FR" sz="2400" b="0" dirty="0" smtClean="0">
                <a:solidFill>
                  <a:schemeClr val="tx1"/>
                </a:solidFill>
                <a:latin typeface="Georgia" pitchFamily="18" charset="0"/>
              </a:rPr>
              <a:t>Il crée alors des chansons qui resteront parmi ses plus grands succès : Ma solitude, Joseph et Ma Liberté ou encore La Longue Dame brune.</a:t>
            </a:r>
            <a:br>
              <a:rPr lang="fr-FR" sz="2400" b="0" dirty="0" smtClean="0">
                <a:solidFill>
                  <a:schemeClr val="tx1"/>
                </a:solidFill>
                <a:latin typeface="Georgia" pitchFamily="18" charset="0"/>
              </a:rPr>
            </a:br>
            <a:r>
              <a:rPr lang="fr-FR" sz="2400" b="0" dirty="0" smtClean="0">
                <a:solidFill>
                  <a:schemeClr val="tx1"/>
                </a:solidFill>
                <a:latin typeface="Georgia" pitchFamily="18" charset="0"/>
              </a:rPr>
              <a:t> En 1968, artiste engagé au moment des événements de mai 68, il écrit, compose et interprète Le Métèque, ballade romantique . C'est un grand succès international qui marque un nouveau début de sa carrière d'artiste.</a:t>
            </a:r>
            <a:endParaRPr lang="el-GR" sz="2400" b="0" dirty="0">
              <a:solidFill>
                <a:schemeClr val="tx1"/>
              </a:solidFill>
              <a:latin typeface="Georgia" pitchFamily="18" charset="0"/>
            </a:endParaRP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539552" y="404664"/>
            <a:ext cx="8147248" cy="5904696"/>
          </a:xfrm>
        </p:spPr>
        <p:txBody>
          <a:bodyPr>
            <a:noAutofit/>
          </a:bodyPr>
          <a:lstStyle/>
          <a:p>
            <a:endParaRPr lang="fr-FR" sz="2400" dirty="0" smtClean="0">
              <a:effectLst>
                <a:outerShdw blurRad="38100" dist="38100" dir="2700000" algn="tl">
                  <a:srgbClr val="000000">
                    <a:alpha val="43137"/>
                  </a:srgbClr>
                </a:outerShdw>
              </a:effectLst>
            </a:endParaRPr>
          </a:p>
          <a:p>
            <a:r>
              <a:rPr lang="fr-FR" sz="2400" dirty="0" smtClean="0">
                <a:effectLst>
                  <a:outerShdw blurRad="38100" dist="38100" dir="2700000" algn="tl">
                    <a:srgbClr val="000000">
                      <a:alpha val="43137"/>
                    </a:srgbClr>
                  </a:outerShdw>
                </a:effectLst>
              </a:rPr>
              <a:t> En 1973, son album Déclaration, prend ses racines dans la MPB (musique populaire brésilienne). On y trouve la chanson Les eaux de Mars, traduite de la chanson </a:t>
            </a:r>
            <a:r>
              <a:rPr lang="fr-FR" sz="2400" dirty="0" err="1" smtClean="0">
                <a:effectLst>
                  <a:outerShdw blurRad="38100" dist="38100" dir="2700000" algn="tl">
                    <a:srgbClr val="000000">
                      <a:alpha val="43137"/>
                    </a:srgbClr>
                  </a:outerShdw>
                </a:effectLst>
              </a:rPr>
              <a:t>Aquas</a:t>
            </a:r>
            <a:r>
              <a:rPr lang="fr-FR" sz="2400" dirty="0" smtClean="0">
                <a:effectLst>
                  <a:outerShdw blurRad="38100" dist="38100" dir="2700000" algn="tl">
                    <a:srgbClr val="000000">
                      <a:alpha val="43137"/>
                    </a:srgbClr>
                  </a:outerShdw>
                </a:effectLst>
              </a:rPr>
              <a:t> de Marco. Pendant les trois décennies suivantes, il parcourt le monde pour se produire, mais surtout trouver de nouvelles inspirations ; il écrit entre autres La Vieillesse à 50 ans. Le 8 janvier 2009, Georges Moustaki monte sur scène, à Barcelone, et explique au public que ses problèmes respiratoires ne lui permettent pas d'assurer le concert. Le 14 octobre 2011, le chanteur annonce à la presse qu'il est définitivement incapable de chanter.</a:t>
            </a:r>
          </a:p>
          <a:p>
            <a:r>
              <a:rPr lang="fr-FR" sz="2400" dirty="0" smtClean="0">
                <a:effectLst>
                  <a:outerShdw blurRad="38100" dist="38100" dir="2700000" algn="tl">
                    <a:srgbClr val="000000">
                      <a:alpha val="43137"/>
                    </a:srgbClr>
                  </a:outerShdw>
                </a:effectLst>
              </a:rPr>
              <a:t>Il meurt le 23 mai 2013 à Nice par suite d'une maladie pulmonaire.</a:t>
            </a:r>
          </a:p>
          <a:p>
            <a:endParaRPr lang="el-GR" sz="2400" dirty="0">
              <a:effectLst>
                <a:outerShdw blurRad="38100" dist="38100" dir="2700000" algn="tl">
                  <a:srgbClr val="000000">
                    <a:alpha val="43137"/>
                  </a:srgbClr>
                </a:outerShdw>
              </a:effectLst>
            </a:endParaRP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lstStyle/>
          <a:p>
            <a:r>
              <a:rPr lang="en-US" dirty="0" err="1" smtClean="0">
                <a:solidFill>
                  <a:schemeClr val="bg1">
                    <a:lumMod val="75000"/>
                    <a:lumOff val="25000"/>
                  </a:schemeClr>
                </a:solidFill>
              </a:rPr>
              <a:t>Mikis</a:t>
            </a:r>
            <a:r>
              <a:rPr lang="en-US" dirty="0" smtClean="0">
                <a:solidFill>
                  <a:schemeClr val="bg1">
                    <a:lumMod val="75000"/>
                    <a:lumOff val="25000"/>
                  </a:schemeClr>
                </a:solidFill>
              </a:rPr>
              <a:t> </a:t>
            </a:r>
            <a:r>
              <a:rPr lang="en-US" dirty="0" err="1" smtClean="0">
                <a:solidFill>
                  <a:schemeClr val="bg1">
                    <a:lumMod val="75000"/>
                    <a:lumOff val="25000"/>
                  </a:schemeClr>
                </a:solidFill>
              </a:rPr>
              <a:t>Theodorakis</a:t>
            </a:r>
            <a:endParaRPr lang="el-GR" dirty="0"/>
          </a:p>
        </p:txBody>
      </p:sp>
      <p:pic>
        <p:nvPicPr>
          <p:cNvPr id="4" name="Εικόνα 5" descr="C:\Users\Vaio\Desktop\Καταγραφή.PNG"/>
          <p:cNvPicPr>
            <a:picLocks noGrp="1"/>
          </p:cNvPicPr>
          <p:nvPr>
            <p:ph idx="1"/>
          </p:nvPr>
        </p:nvPicPr>
        <p:blipFill>
          <a:blip r:embed="rId2" cstate="print"/>
          <a:srcRect/>
          <a:stretch>
            <a:fillRect/>
          </a:stretch>
        </p:blipFill>
        <p:spPr bwMode="auto">
          <a:xfrm>
            <a:off x="827584" y="1484784"/>
            <a:ext cx="7344816" cy="504056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539552" y="548680"/>
            <a:ext cx="8147248" cy="5976664"/>
          </a:xfrm>
        </p:spPr>
        <p:txBody>
          <a:bodyPr>
            <a:normAutofit/>
          </a:bodyPr>
          <a:lstStyle/>
          <a:p>
            <a:endParaRPr lang="en-US" sz="2400" dirty="0" smtClean="0">
              <a:effectLst>
                <a:outerShdw blurRad="38100" dist="38100" dir="2700000" algn="tl">
                  <a:srgbClr val="000000">
                    <a:alpha val="43137"/>
                  </a:srgbClr>
                </a:outerShdw>
              </a:effectLst>
            </a:endParaRPr>
          </a:p>
          <a:p>
            <a:r>
              <a:rPr lang="en-US" sz="2400" dirty="0" err="1" smtClean="0">
                <a:effectLst>
                  <a:outerShdw blurRad="38100" dist="38100" dir="2700000" algn="tl">
                    <a:srgbClr val="000000">
                      <a:alpha val="43137"/>
                    </a:srgbClr>
                  </a:outerShdw>
                </a:effectLst>
              </a:rPr>
              <a:t>Mikis</a:t>
            </a:r>
            <a:r>
              <a:rPr lang="en-US" sz="2400" dirty="0" smtClean="0">
                <a:effectLst>
                  <a:outerShdw blurRad="38100" dist="38100" dir="2700000" algn="tl">
                    <a:srgbClr val="000000">
                      <a:alpha val="43137"/>
                    </a:srgbClr>
                  </a:outerShdw>
                </a:effectLst>
              </a:rPr>
              <a:t> </a:t>
            </a:r>
            <a:r>
              <a:rPr lang="en-US" sz="2400" dirty="0" err="1" smtClean="0">
                <a:effectLst>
                  <a:outerShdw blurRad="38100" dist="38100" dir="2700000" algn="tl">
                    <a:srgbClr val="000000">
                      <a:alpha val="43137"/>
                    </a:srgbClr>
                  </a:outerShdw>
                </a:effectLst>
              </a:rPr>
              <a:t>Theodorakis</a:t>
            </a:r>
            <a:r>
              <a:rPr lang="en-US" sz="2400" dirty="0" smtClean="0">
                <a:effectLst>
                  <a:outerShdw blurRad="38100" dist="38100" dir="2700000" algn="tl">
                    <a:srgbClr val="000000">
                      <a:alpha val="43137"/>
                    </a:srgbClr>
                  </a:outerShdw>
                </a:effectLst>
              </a:rPr>
              <a:t> d’ </a:t>
            </a:r>
            <a:r>
              <a:rPr lang="en-US" sz="2400" dirty="0" err="1" smtClean="0">
                <a:effectLst>
                  <a:outerShdw blurRad="38100" dist="38100" dir="2700000" algn="tl">
                    <a:srgbClr val="000000">
                      <a:alpha val="43137"/>
                    </a:srgbClr>
                  </a:outerShdw>
                </a:effectLst>
              </a:rPr>
              <a:t>origine</a:t>
            </a:r>
            <a:r>
              <a:rPr lang="en-US" sz="2400" dirty="0" smtClean="0">
                <a:effectLst>
                  <a:outerShdw blurRad="38100" dist="38100" dir="2700000" algn="tl">
                    <a:srgbClr val="000000">
                      <a:alpha val="43137"/>
                    </a:srgbClr>
                  </a:outerShdw>
                </a:effectLst>
              </a:rPr>
              <a:t> </a:t>
            </a:r>
            <a:r>
              <a:rPr lang="en-US" sz="2400" dirty="0" err="1" smtClean="0">
                <a:effectLst>
                  <a:outerShdw blurRad="38100" dist="38100" dir="2700000" algn="tl">
                    <a:srgbClr val="000000">
                      <a:alpha val="43137"/>
                    </a:srgbClr>
                  </a:outerShdw>
                </a:effectLst>
              </a:rPr>
              <a:t>crétoise</a:t>
            </a:r>
            <a:r>
              <a:rPr lang="en-US" sz="2400" dirty="0" smtClean="0">
                <a:effectLst>
                  <a:outerShdw blurRad="38100" dist="38100" dir="2700000" algn="tl">
                    <a:srgbClr val="000000">
                      <a:alpha val="43137"/>
                    </a:srgbClr>
                  </a:outerShdw>
                </a:effectLst>
              </a:rPr>
              <a:t> , </a:t>
            </a:r>
            <a:r>
              <a:rPr lang="en-US" sz="2400" dirty="0" err="1" smtClean="0">
                <a:effectLst>
                  <a:outerShdw blurRad="38100" dist="38100" dir="2700000" algn="tl">
                    <a:srgbClr val="000000">
                      <a:alpha val="43137"/>
                    </a:srgbClr>
                  </a:outerShdw>
                </a:effectLst>
              </a:rPr>
              <a:t>est</a:t>
            </a:r>
            <a:r>
              <a:rPr lang="en-US" sz="2400" dirty="0" smtClean="0">
                <a:effectLst>
                  <a:outerShdw blurRad="38100" dist="38100" dir="2700000" algn="tl">
                    <a:srgbClr val="000000">
                      <a:alpha val="43137"/>
                    </a:srgbClr>
                  </a:outerShdw>
                </a:effectLst>
              </a:rPr>
              <a:t> </a:t>
            </a:r>
            <a:r>
              <a:rPr lang="en-US" sz="2400" dirty="0" err="1" smtClean="0">
                <a:effectLst>
                  <a:outerShdw blurRad="38100" dist="38100" dir="2700000" algn="tl">
                    <a:srgbClr val="000000">
                      <a:alpha val="43137"/>
                    </a:srgbClr>
                  </a:outerShdw>
                </a:effectLst>
              </a:rPr>
              <a:t>né</a:t>
            </a:r>
            <a:r>
              <a:rPr lang="en-US" sz="2400" dirty="0" smtClean="0">
                <a:effectLst>
                  <a:outerShdw blurRad="38100" dist="38100" dir="2700000" algn="tl">
                    <a:srgbClr val="000000">
                      <a:alpha val="43137"/>
                    </a:srgbClr>
                  </a:outerShdw>
                </a:effectLst>
              </a:rPr>
              <a:t> le 29 </a:t>
            </a:r>
            <a:r>
              <a:rPr lang="en-US" sz="2400" dirty="0" err="1" smtClean="0">
                <a:effectLst>
                  <a:outerShdw blurRad="38100" dist="38100" dir="2700000" algn="tl">
                    <a:srgbClr val="000000">
                      <a:alpha val="43137"/>
                    </a:srgbClr>
                  </a:outerShdw>
                </a:effectLst>
              </a:rPr>
              <a:t>Juillet</a:t>
            </a:r>
            <a:r>
              <a:rPr lang="en-US" sz="2400" dirty="0" smtClean="0">
                <a:effectLst>
                  <a:outerShdw blurRad="38100" dist="38100" dir="2700000" algn="tl">
                    <a:srgbClr val="000000">
                      <a:alpha val="43137"/>
                    </a:srgbClr>
                  </a:outerShdw>
                </a:effectLst>
              </a:rPr>
              <a:t> 1925 à Chios . </a:t>
            </a:r>
            <a:endParaRPr lang="el-GR" sz="2400" dirty="0" smtClean="0">
              <a:effectLst>
                <a:outerShdw blurRad="38100" dist="38100" dir="2700000" algn="tl">
                  <a:srgbClr val="000000">
                    <a:alpha val="43137"/>
                  </a:srgbClr>
                </a:outerShdw>
              </a:effectLst>
            </a:endParaRPr>
          </a:p>
          <a:p>
            <a:r>
              <a:rPr lang="en-US" sz="2400" dirty="0" smtClean="0">
                <a:effectLst>
                  <a:outerShdw blurRad="38100" dist="38100" dir="2700000" algn="tl">
                    <a:srgbClr val="000000">
                      <a:alpha val="43137"/>
                    </a:srgbClr>
                  </a:outerShdw>
                </a:effectLst>
              </a:rPr>
              <a:t> Il </a:t>
            </a:r>
            <a:r>
              <a:rPr lang="en-US" sz="2400" dirty="0" err="1" smtClean="0">
                <a:effectLst>
                  <a:outerShdw blurRad="38100" dist="38100" dir="2700000" algn="tl">
                    <a:srgbClr val="000000">
                      <a:alpha val="43137"/>
                    </a:srgbClr>
                  </a:outerShdw>
                </a:effectLst>
              </a:rPr>
              <a:t>est</a:t>
            </a:r>
            <a:r>
              <a:rPr lang="en-US" sz="2400" dirty="0" smtClean="0">
                <a:effectLst>
                  <a:outerShdw blurRad="38100" dist="38100" dir="2700000" algn="tl">
                    <a:srgbClr val="000000">
                      <a:alpha val="43137"/>
                    </a:srgbClr>
                  </a:outerShdw>
                </a:effectLst>
              </a:rPr>
              <a:t> </a:t>
            </a:r>
            <a:r>
              <a:rPr lang="en-US" sz="2400" dirty="0" err="1" smtClean="0">
                <a:effectLst>
                  <a:outerShdw blurRad="38100" dist="38100" dir="2700000" algn="tl">
                    <a:srgbClr val="000000">
                      <a:alpha val="43137"/>
                    </a:srgbClr>
                  </a:outerShdw>
                </a:effectLst>
              </a:rPr>
              <a:t>l'un</a:t>
            </a:r>
            <a:r>
              <a:rPr lang="en-US" sz="2400" dirty="0" smtClean="0">
                <a:effectLst>
                  <a:outerShdw blurRad="38100" dist="38100" dir="2700000" algn="tl">
                    <a:srgbClr val="000000">
                      <a:alpha val="43137"/>
                    </a:srgbClr>
                  </a:outerShdw>
                </a:effectLst>
              </a:rPr>
              <a:t> des plus </a:t>
            </a:r>
            <a:r>
              <a:rPr lang="en-US" sz="2400" dirty="0" err="1" smtClean="0">
                <a:effectLst>
                  <a:outerShdw blurRad="38100" dist="38100" dir="2700000" algn="tl">
                    <a:srgbClr val="000000">
                      <a:alpha val="43137"/>
                    </a:srgbClr>
                  </a:outerShdw>
                </a:effectLst>
              </a:rPr>
              <a:t>importants</a:t>
            </a:r>
            <a:r>
              <a:rPr lang="en-US" sz="2400" dirty="0" smtClean="0">
                <a:effectLst>
                  <a:outerShdw blurRad="38100" dist="38100" dir="2700000" algn="tl">
                    <a:srgbClr val="000000">
                      <a:alpha val="43137"/>
                    </a:srgbClr>
                  </a:outerShdw>
                </a:effectLst>
              </a:rPr>
              <a:t> </a:t>
            </a:r>
            <a:r>
              <a:rPr lang="en-US" sz="2400" dirty="0" err="1" smtClean="0">
                <a:effectLst>
                  <a:outerShdw blurRad="38100" dist="38100" dir="2700000" algn="tl">
                    <a:srgbClr val="000000">
                      <a:alpha val="43137"/>
                    </a:srgbClr>
                  </a:outerShdw>
                </a:effectLst>
              </a:rPr>
              <a:t>compositeurs</a:t>
            </a:r>
            <a:r>
              <a:rPr lang="en-US" sz="2400" dirty="0" smtClean="0">
                <a:effectLst>
                  <a:outerShdw blurRad="38100" dist="38100" dir="2700000" algn="tl">
                    <a:srgbClr val="000000">
                      <a:alpha val="43137"/>
                    </a:srgbClr>
                  </a:outerShdw>
                </a:effectLst>
              </a:rPr>
              <a:t> </a:t>
            </a:r>
            <a:r>
              <a:rPr lang="en-US" sz="2400" dirty="0" err="1" smtClean="0">
                <a:effectLst>
                  <a:outerShdw blurRad="38100" dist="38100" dir="2700000" algn="tl">
                    <a:srgbClr val="000000">
                      <a:alpha val="43137"/>
                    </a:srgbClr>
                  </a:outerShdw>
                </a:effectLst>
              </a:rPr>
              <a:t>grecs</a:t>
            </a:r>
            <a:r>
              <a:rPr lang="en-US" sz="2400" dirty="0" smtClean="0">
                <a:effectLst>
                  <a:outerShdw blurRad="38100" dist="38100" dir="2700000" algn="tl">
                    <a:srgbClr val="000000">
                      <a:alpha val="43137"/>
                    </a:srgbClr>
                  </a:outerShdw>
                </a:effectLst>
              </a:rPr>
              <a:t> </a:t>
            </a:r>
            <a:r>
              <a:rPr lang="en-US" sz="2400" dirty="0" err="1" smtClean="0">
                <a:effectLst>
                  <a:outerShdw blurRad="38100" dist="38100" dir="2700000" algn="tl">
                    <a:srgbClr val="000000">
                      <a:alpha val="43137"/>
                    </a:srgbClr>
                  </a:outerShdw>
                </a:effectLst>
              </a:rPr>
              <a:t>contemporains</a:t>
            </a:r>
            <a:r>
              <a:rPr lang="en-US" sz="2400" dirty="0" smtClean="0">
                <a:effectLst>
                  <a:outerShdw blurRad="38100" dist="38100" dir="2700000" algn="tl">
                    <a:srgbClr val="000000">
                      <a:alpha val="43137"/>
                    </a:srgbClr>
                  </a:outerShdw>
                </a:effectLst>
              </a:rPr>
              <a:t> . </a:t>
            </a:r>
            <a:r>
              <a:rPr lang="en-US" sz="2400" dirty="0" err="1" smtClean="0">
                <a:effectLst>
                  <a:outerShdw blurRad="38100" dist="38100" dir="2700000" algn="tl">
                    <a:srgbClr val="000000">
                      <a:alpha val="43137"/>
                    </a:srgbClr>
                  </a:outerShdw>
                </a:effectLst>
              </a:rPr>
              <a:t>Parallèlement</a:t>
            </a:r>
            <a:r>
              <a:rPr lang="en-US" sz="2400" dirty="0" smtClean="0">
                <a:effectLst>
                  <a:outerShdw blurRad="38100" dist="38100" dir="2700000" algn="tl">
                    <a:srgbClr val="000000">
                      <a:alpha val="43137"/>
                    </a:srgbClr>
                  </a:outerShdw>
                </a:effectLst>
              </a:rPr>
              <a:t>, </a:t>
            </a:r>
            <a:r>
              <a:rPr lang="en-US" sz="2400" dirty="0" err="1" smtClean="0">
                <a:effectLst>
                  <a:outerShdw blurRad="38100" dist="38100" dir="2700000" algn="tl">
                    <a:srgbClr val="000000">
                      <a:alpha val="43137"/>
                    </a:srgbClr>
                  </a:outerShdw>
                </a:effectLst>
              </a:rPr>
              <a:t>il</a:t>
            </a:r>
            <a:r>
              <a:rPr lang="en-US" sz="2400" dirty="0" smtClean="0">
                <a:effectLst>
                  <a:outerShdw blurRad="38100" dist="38100" dir="2700000" algn="tl">
                    <a:srgbClr val="000000">
                      <a:alpha val="43137"/>
                    </a:srgbClr>
                  </a:outerShdw>
                </a:effectLst>
              </a:rPr>
              <a:t>  </a:t>
            </a:r>
            <a:r>
              <a:rPr lang="en-US" sz="2400" dirty="0" err="1" smtClean="0">
                <a:effectLst>
                  <a:outerShdw blurRad="38100" dist="38100" dir="2700000" algn="tl">
                    <a:srgbClr val="000000">
                      <a:alpha val="43137"/>
                    </a:srgbClr>
                  </a:outerShdw>
                </a:effectLst>
              </a:rPr>
              <a:t>était</a:t>
            </a:r>
            <a:r>
              <a:rPr lang="en-US" sz="2400" dirty="0" smtClean="0">
                <a:effectLst>
                  <a:outerShdw blurRad="38100" dist="38100" dir="2700000" algn="tl">
                    <a:srgbClr val="000000">
                      <a:alpha val="43137"/>
                    </a:srgbClr>
                  </a:outerShdw>
                </a:effectLst>
              </a:rPr>
              <a:t> un </a:t>
            </a:r>
            <a:r>
              <a:rPr lang="en-US" sz="2400" dirty="0" err="1" smtClean="0">
                <a:effectLst>
                  <a:outerShdw blurRad="38100" dist="38100" dir="2700000" algn="tl">
                    <a:srgbClr val="000000">
                      <a:alpha val="43137"/>
                    </a:srgbClr>
                  </a:outerShdw>
                </a:effectLst>
              </a:rPr>
              <a:t>homme</a:t>
            </a:r>
            <a:r>
              <a:rPr lang="en-US" sz="2400" dirty="0" smtClean="0">
                <a:effectLst>
                  <a:outerShdw blurRad="38100" dist="38100" dir="2700000" algn="tl">
                    <a:srgbClr val="000000">
                      <a:alpha val="43137"/>
                    </a:srgbClr>
                  </a:outerShdw>
                </a:effectLst>
              </a:rPr>
              <a:t> </a:t>
            </a:r>
            <a:r>
              <a:rPr lang="en-US" sz="2400" dirty="0" err="1" smtClean="0">
                <a:effectLst>
                  <a:outerShdw blurRad="38100" dist="38100" dir="2700000" algn="tl">
                    <a:srgbClr val="000000">
                      <a:alpha val="43137"/>
                    </a:srgbClr>
                  </a:outerShdw>
                </a:effectLst>
              </a:rPr>
              <a:t>politique</a:t>
            </a:r>
            <a:r>
              <a:rPr lang="en-US" sz="2400" dirty="0" smtClean="0">
                <a:effectLst>
                  <a:outerShdw blurRad="38100" dist="38100" dir="2700000" algn="tl">
                    <a:srgbClr val="000000">
                      <a:alpha val="43137"/>
                    </a:srgbClr>
                  </a:outerShdw>
                </a:effectLst>
              </a:rPr>
              <a:t> , </a:t>
            </a:r>
            <a:r>
              <a:rPr lang="en-US" sz="2400" dirty="0" err="1" smtClean="0">
                <a:effectLst>
                  <a:outerShdw blurRad="38100" dist="38100" dir="2700000" algn="tl">
                    <a:srgbClr val="000000">
                      <a:alpha val="43137"/>
                    </a:srgbClr>
                  </a:outerShdw>
                </a:effectLst>
              </a:rPr>
              <a:t>ancien</a:t>
            </a:r>
            <a:r>
              <a:rPr lang="en-US" sz="2400" dirty="0" smtClean="0">
                <a:effectLst>
                  <a:outerShdw blurRad="38100" dist="38100" dir="2700000" algn="tl">
                    <a:srgbClr val="000000">
                      <a:alpha val="43137"/>
                    </a:srgbClr>
                  </a:outerShdw>
                </a:effectLst>
              </a:rPr>
              <a:t> </a:t>
            </a:r>
            <a:r>
              <a:rPr lang="en-US" sz="2400" dirty="0" err="1" smtClean="0">
                <a:effectLst>
                  <a:outerShdw blurRad="38100" dist="38100" dir="2700000" algn="tl">
                    <a:srgbClr val="000000">
                      <a:alpha val="43137"/>
                    </a:srgbClr>
                  </a:outerShdw>
                </a:effectLst>
              </a:rPr>
              <a:t>ministre</a:t>
            </a:r>
            <a:r>
              <a:rPr lang="en-US" sz="2400" dirty="0" smtClean="0">
                <a:effectLst>
                  <a:outerShdw blurRad="38100" dist="38100" dir="2700000" algn="tl">
                    <a:srgbClr val="000000">
                      <a:alpha val="43137"/>
                    </a:srgbClr>
                  </a:outerShdw>
                </a:effectLst>
              </a:rPr>
              <a:t> , </a:t>
            </a:r>
            <a:r>
              <a:rPr lang="en-US" sz="2400" dirty="0" err="1" smtClean="0">
                <a:effectLst>
                  <a:outerShdw blurRad="38100" dist="38100" dir="2700000" algn="tl">
                    <a:srgbClr val="000000">
                      <a:alpha val="43137"/>
                    </a:srgbClr>
                  </a:outerShdw>
                </a:effectLst>
              </a:rPr>
              <a:t>quatre</a:t>
            </a:r>
            <a:r>
              <a:rPr lang="en-US" sz="2400" dirty="0" smtClean="0">
                <a:effectLst>
                  <a:outerShdw blurRad="38100" dist="38100" dir="2700000" algn="tl">
                    <a:srgbClr val="000000">
                      <a:alpha val="43137"/>
                    </a:srgbClr>
                  </a:outerShdw>
                </a:effectLst>
              </a:rPr>
              <a:t> </a:t>
            </a:r>
            <a:r>
              <a:rPr lang="en-US" sz="2400" dirty="0" err="1" smtClean="0">
                <a:effectLst>
                  <a:outerShdw blurRad="38100" dist="38100" dir="2700000" algn="tl">
                    <a:srgbClr val="000000">
                      <a:alpha val="43137"/>
                    </a:srgbClr>
                  </a:outerShdw>
                </a:effectLst>
              </a:rPr>
              <a:t>fois</a:t>
            </a:r>
            <a:r>
              <a:rPr lang="en-US" sz="2400" dirty="0" smtClean="0">
                <a:effectLst>
                  <a:outerShdw blurRad="38100" dist="38100" dir="2700000" algn="tl">
                    <a:srgbClr val="000000">
                      <a:alpha val="43137"/>
                    </a:srgbClr>
                  </a:outerShdw>
                </a:effectLst>
              </a:rPr>
              <a:t> </a:t>
            </a:r>
            <a:r>
              <a:rPr lang="en-US" sz="2400" dirty="0" err="1" smtClean="0">
                <a:effectLst>
                  <a:outerShdw blurRad="38100" dist="38100" dir="2700000" algn="tl">
                    <a:srgbClr val="000000">
                      <a:alpha val="43137"/>
                    </a:srgbClr>
                  </a:outerShdw>
                </a:effectLst>
              </a:rPr>
              <a:t>membre</a:t>
            </a:r>
            <a:r>
              <a:rPr lang="en-US" sz="2400" dirty="0" smtClean="0">
                <a:effectLst>
                  <a:outerShdw blurRad="38100" dist="38100" dir="2700000" algn="tl">
                    <a:srgbClr val="000000">
                      <a:alpha val="43137"/>
                    </a:srgbClr>
                  </a:outerShdw>
                </a:effectLst>
              </a:rPr>
              <a:t> du </a:t>
            </a:r>
            <a:r>
              <a:rPr lang="en-US" sz="2400" dirty="0" err="1" smtClean="0">
                <a:effectLst>
                  <a:outerShdw blurRad="38100" dist="38100" dir="2700000" algn="tl">
                    <a:srgbClr val="000000">
                      <a:alpha val="43137"/>
                    </a:srgbClr>
                  </a:outerShdw>
                </a:effectLst>
              </a:rPr>
              <a:t>Parlement</a:t>
            </a:r>
            <a:r>
              <a:rPr lang="en-US" sz="2400" dirty="0" smtClean="0">
                <a:effectLst>
                  <a:outerShdw blurRad="38100" dist="38100" dir="2700000" algn="tl">
                    <a:srgbClr val="000000">
                      <a:alpha val="43137"/>
                    </a:srgbClr>
                  </a:outerShdw>
                </a:effectLst>
              </a:rPr>
              <a:t> </a:t>
            </a:r>
            <a:r>
              <a:rPr lang="en-US" sz="2400" dirty="0" err="1" smtClean="0">
                <a:effectLst>
                  <a:outerShdw blurRad="38100" dist="38100" dir="2700000" algn="tl">
                    <a:srgbClr val="000000">
                      <a:alpha val="43137"/>
                    </a:srgbClr>
                  </a:outerShdw>
                </a:effectLst>
              </a:rPr>
              <a:t>grec</a:t>
            </a:r>
            <a:r>
              <a:rPr lang="en-US" sz="2400" dirty="0" smtClean="0">
                <a:effectLst>
                  <a:outerShdw blurRad="38100" dist="38100" dir="2700000" algn="tl">
                    <a:srgbClr val="000000">
                      <a:alpha val="43137"/>
                    </a:srgbClr>
                  </a:outerShdw>
                </a:effectLst>
              </a:rPr>
              <a:t> et militant </a:t>
            </a:r>
            <a:r>
              <a:rPr lang="en-US" sz="2400" dirty="0" err="1" smtClean="0">
                <a:effectLst>
                  <a:outerShdw blurRad="38100" dist="38100" dir="2700000" algn="tl">
                    <a:srgbClr val="000000">
                      <a:alpha val="43137"/>
                    </a:srgbClr>
                  </a:outerShdw>
                </a:effectLst>
              </a:rPr>
              <a:t>honoré</a:t>
            </a:r>
            <a:r>
              <a:rPr lang="en-US" sz="2400" dirty="0" smtClean="0">
                <a:effectLst>
                  <a:outerShdw blurRad="38100" dist="38100" dir="2700000" algn="tl">
                    <a:srgbClr val="000000">
                      <a:alpha val="43137"/>
                    </a:srgbClr>
                  </a:outerShdw>
                </a:effectLst>
              </a:rPr>
              <a:t> avec le Prix de la </a:t>
            </a:r>
            <a:r>
              <a:rPr lang="en-US" sz="2400" dirty="0" err="1" smtClean="0">
                <a:effectLst>
                  <a:outerShdw blurRad="38100" dist="38100" dir="2700000" algn="tl">
                    <a:srgbClr val="000000">
                      <a:alpha val="43137"/>
                    </a:srgbClr>
                  </a:outerShdw>
                </a:effectLst>
              </a:rPr>
              <a:t>Paix</a:t>
            </a:r>
            <a:r>
              <a:rPr lang="en-US" sz="2400" dirty="0" smtClean="0">
                <a:effectLst>
                  <a:outerShdw blurRad="38100" dist="38100" dir="2700000" algn="tl">
                    <a:srgbClr val="000000">
                      <a:alpha val="43137"/>
                    </a:srgbClr>
                  </a:outerShdw>
                </a:effectLst>
              </a:rPr>
              <a:t> de </a:t>
            </a:r>
            <a:r>
              <a:rPr lang="en-US" sz="2400" dirty="0" err="1" smtClean="0">
                <a:effectLst>
                  <a:outerShdw blurRad="38100" dist="38100" dir="2700000" algn="tl">
                    <a:srgbClr val="000000">
                      <a:alpha val="43137"/>
                    </a:srgbClr>
                  </a:outerShdw>
                </a:effectLst>
              </a:rPr>
              <a:t>Lénine</a:t>
            </a:r>
            <a:r>
              <a:rPr lang="en-US" sz="2400" dirty="0" smtClean="0">
                <a:effectLst>
                  <a:outerShdw blurRad="38100" dist="38100" dir="2700000" algn="tl">
                    <a:srgbClr val="000000">
                      <a:alpha val="43137"/>
                    </a:srgbClr>
                  </a:outerShdw>
                </a:effectLst>
              </a:rPr>
              <a:t> (1983 ) . </a:t>
            </a:r>
            <a:endParaRPr lang="el-GR" sz="2400" dirty="0" smtClean="0">
              <a:effectLst>
                <a:outerShdw blurRad="38100" dist="38100" dir="2700000" algn="tl">
                  <a:srgbClr val="000000">
                    <a:alpha val="43137"/>
                  </a:srgbClr>
                </a:outerShdw>
              </a:effectLst>
            </a:endParaRPr>
          </a:p>
          <a:p>
            <a:r>
              <a:rPr lang="en-US" sz="2400" dirty="0" smtClean="0">
                <a:effectLst>
                  <a:outerShdw blurRad="38100" dist="38100" dir="2700000" algn="tl">
                    <a:srgbClr val="000000">
                      <a:alpha val="43137"/>
                    </a:srgbClr>
                  </a:outerShdw>
                </a:effectLst>
              </a:rPr>
              <a:t>Il a </a:t>
            </a:r>
            <a:r>
              <a:rPr lang="en-US" sz="2400" dirty="0" err="1" smtClean="0">
                <a:effectLst>
                  <a:outerShdw blurRad="38100" dist="38100" dir="2700000" algn="tl">
                    <a:srgbClr val="000000">
                      <a:alpha val="43137"/>
                    </a:srgbClr>
                  </a:outerShdw>
                </a:effectLst>
              </a:rPr>
              <a:t>traité</a:t>
            </a:r>
            <a:r>
              <a:rPr lang="en-US" sz="2400" dirty="0" smtClean="0">
                <a:effectLst>
                  <a:outerShdw blurRad="38100" dist="38100" dir="2700000" algn="tl">
                    <a:srgbClr val="000000">
                      <a:alpha val="43137"/>
                    </a:srgbClr>
                  </a:outerShdw>
                </a:effectLst>
              </a:rPr>
              <a:t> </a:t>
            </a:r>
            <a:r>
              <a:rPr lang="en-US" sz="2400" dirty="0" err="1" smtClean="0">
                <a:effectLst>
                  <a:outerShdw blurRad="38100" dist="38100" dir="2700000" algn="tl">
                    <a:srgbClr val="000000">
                      <a:alpha val="43137"/>
                    </a:srgbClr>
                  </a:outerShdw>
                </a:effectLst>
              </a:rPr>
              <a:t>toutes</a:t>
            </a:r>
            <a:r>
              <a:rPr lang="en-US" sz="2400" dirty="0" smtClean="0">
                <a:effectLst>
                  <a:outerShdw blurRad="38100" dist="38100" dir="2700000" algn="tl">
                    <a:srgbClr val="000000">
                      <a:alpha val="43137"/>
                    </a:srgbClr>
                  </a:outerShdw>
                </a:effectLst>
              </a:rPr>
              <a:t> </a:t>
            </a:r>
            <a:r>
              <a:rPr lang="en-US" sz="2400" dirty="0" err="1" smtClean="0">
                <a:effectLst>
                  <a:outerShdw blurRad="38100" dist="38100" dir="2700000" algn="tl">
                    <a:srgbClr val="000000">
                      <a:alpha val="43137"/>
                    </a:srgbClr>
                  </a:outerShdw>
                </a:effectLst>
              </a:rPr>
              <a:t>sortes</a:t>
            </a:r>
            <a:r>
              <a:rPr lang="en-US" sz="2400" dirty="0" smtClean="0">
                <a:effectLst>
                  <a:outerShdw blurRad="38100" dist="38100" dir="2700000" algn="tl">
                    <a:srgbClr val="000000">
                      <a:alpha val="43137"/>
                    </a:srgbClr>
                  </a:outerShdw>
                </a:effectLst>
              </a:rPr>
              <a:t> de </a:t>
            </a:r>
            <a:r>
              <a:rPr lang="en-US" sz="2400" dirty="0" err="1" smtClean="0">
                <a:effectLst>
                  <a:outerShdw blurRad="38100" dist="38100" dir="2700000" algn="tl">
                    <a:srgbClr val="000000">
                      <a:alpha val="43137"/>
                    </a:srgbClr>
                  </a:outerShdw>
                </a:effectLst>
              </a:rPr>
              <a:t>musique</a:t>
            </a:r>
            <a:r>
              <a:rPr lang="en-US" sz="2400" dirty="0" smtClean="0">
                <a:effectLst>
                  <a:outerShdw blurRad="38100" dist="38100" dir="2700000" algn="tl">
                    <a:srgbClr val="000000">
                      <a:alpha val="43137"/>
                    </a:srgbClr>
                  </a:outerShdw>
                </a:effectLst>
              </a:rPr>
              <a:t> , et a </a:t>
            </a:r>
            <a:r>
              <a:rPr lang="en-US" sz="2400" dirty="0" err="1" smtClean="0">
                <a:effectLst>
                  <a:outerShdw blurRad="38100" dist="38100" dir="2700000" algn="tl">
                    <a:srgbClr val="000000">
                      <a:alpha val="43137"/>
                    </a:srgbClr>
                  </a:outerShdw>
                </a:effectLst>
              </a:rPr>
              <a:t>il</a:t>
            </a:r>
            <a:r>
              <a:rPr lang="en-US" sz="2400" dirty="0" smtClean="0">
                <a:effectLst>
                  <a:outerShdw blurRad="38100" dist="38100" dir="2700000" algn="tl">
                    <a:srgbClr val="000000">
                      <a:alpha val="43137"/>
                    </a:srgbClr>
                  </a:outerShdw>
                </a:effectLst>
              </a:rPr>
              <a:t> a </a:t>
            </a:r>
            <a:r>
              <a:rPr lang="en-US" sz="2400" dirty="0" err="1" smtClean="0">
                <a:effectLst>
                  <a:outerShdw blurRad="38100" dist="38100" dir="2700000" algn="tl">
                    <a:srgbClr val="000000">
                      <a:alpha val="43137"/>
                    </a:srgbClr>
                  </a:outerShdw>
                </a:effectLst>
              </a:rPr>
              <a:t>composé</a:t>
            </a:r>
            <a:r>
              <a:rPr lang="en-US" sz="2400" dirty="0" smtClean="0">
                <a:effectLst>
                  <a:outerShdw blurRad="38100" dist="38100" dir="2700000" algn="tl">
                    <a:srgbClr val="000000">
                      <a:alpha val="43137"/>
                    </a:srgbClr>
                  </a:outerShdw>
                </a:effectLst>
              </a:rPr>
              <a:t> le </a:t>
            </a:r>
            <a:r>
              <a:rPr lang="en-US" sz="2400" dirty="0" err="1" smtClean="0">
                <a:effectLst>
                  <a:outerShdw blurRad="38100" dist="38100" dir="2700000" algn="tl">
                    <a:srgbClr val="000000">
                      <a:alpha val="43137"/>
                    </a:srgbClr>
                  </a:outerShdw>
                </a:effectLst>
              </a:rPr>
              <a:t>rythme</a:t>
            </a:r>
            <a:r>
              <a:rPr lang="en-US" sz="2400" dirty="0" smtClean="0">
                <a:effectLst>
                  <a:outerShdw blurRad="38100" dist="38100" dir="2700000" algn="tl">
                    <a:srgbClr val="000000">
                      <a:alpha val="43137"/>
                    </a:srgbClr>
                  </a:outerShdw>
                </a:effectLst>
              </a:rPr>
              <a:t> </a:t>
            </a:r>
            <a:r>
              <a:rPr lang="en-US" sz="2400" dirty="0" err="1" smtClean="0">
                <a:effectLst>
                  <a:outerShdw blurRad="38100" dist="38100" dir="2700000" algn="tl">
                    <a:srgbClr val="000000">
                      <a:alpha val="43137"/>
                    </a:srgbClr>
                  </a:outerShdw>
                </a:effectLst>
              </a:rPr>
              <a:t>grec</a:t>
            </a:r>
            <a:r>
              <a:rPr lang="en-US" sz="2400" dirty="0" smtClean="0">
                <a:effectLst>
                  <a:outerShdw blurRad="38100" dist="38100" dir="2700000" algn="tl">
                    <a:srgbClr val="000000">
                      <a:alpha val="43137"/>
                    </a:srgbClr>
                  </a:outerShdw>
                </a:effectLst>
              </a:rPr>
              <a:t> de “</a:t>
            </a:r>
            <a:r>
              <a:rPr lang="en-US" sz="2400" dirty="0" err="1" smtClean="0">
                <a:effectLst>
                  <a:outerShdw blurRad="38100" dist="38100" dir="2700000" algn="tl">
                    <a:srgbClr val="000000">
                      <a:alpha val="43137"/>
                    </a:srgbClr>
                  </a:outerShdw>
                </a:effectLst>
              </a:rPr>
              <a:t>Sirtaki</a:t>
            </a:r>
            <a:r>
              <a:rPr lang="en-US" sz="2400" dirty="0" smtClean="0">
                <a:effectLst>
                  <a:outerShdw blurRad="38100" dist="38100" dir="2700000" algn="tl">
                    <a:srgbClr val="000000">
                      <a:alpha val="43137"/>
                    </a:srgbClr>
                  </a:outerShdw>
                </a:effectLst>
              </a:rPr>
              <a:t>”, le plus </a:t>
            </a:r>
            <a:r>
              <a:rPr lang="en-US" sz="2400" dirty="0" err="1" smtClean="0">
                <a:effectLst>
                  <a:outerShdw blurRad="38100" dist="38100" dir="2700000" algn="tl">
                    <a:srgbClr val="000000">
                      <a:alpha val="43137"/>
                    </a:srgbClr>
                  </a:outerShdw>
                </a:effectLst>
              </a:rPr>
              <a:t>reconnu</a:t>
            </a:r>
            <a:r>
              <a:rPr lang="en-US" sz="2400" dirty="0" smtClean="0">
                <a:effectLst>
                  <a:outerShdw blurRad="38100" dist="38100" dir="2700000" algn="tl">
                    <a:srgbClr val="000000">
                      <a:alpha val="43137"/>
                    </a:srgbClr>
                  </a:outerShdw>
                </a:effectLst>
              </a:rPr>
              <a:t>,  "</a:t>
            </a:r>
            <a:r>
              <a:rPr lang="en-US" sz="2400" dirty="0" err="1" smtClean="0">
                <a:effectLst>
                  <a:outerShdw blurRad="38100" dist="38100" dir="2700000" algn="tl">
                    <a:srgbClr val="000000">
                      <a:alpha val="43137"/>
                    </a:srgbClr>
                  </a:outerShdw>
                </a:effectLst>
              </a:rPr>
              <a:t>Zorba</a:t>
            </a:r>
            <a:r>
              <a:rPr lang="en-US" sz="2400" dirty="0" smtClean="0">
                <a:effectLst>
                  <a:outerShdw blurRad="38100" dist="38100" dir="2700000" algn="tl">
                    <a:srgbClr val="000000">
                      <a:alpha val="43137"/>
                    </a:srgbClr>
                  </a:outerShdw>
                </a:effectLst>
              </a:rPr>
              <a:t> ".</a:t>
            </a:r>
            <a:endParaRPr lang="el-GR" sz="2400" dirty="0" smtClean="0">
              <a:effectLst>
                <a:outerShdw blurRad="38100" dist="38100" dir="2700000" algn="tl">
                  <a:srgbClr val="000000">
                    <a:alpha val="43137"/>
                  </a:srgbClr>
                </a:outerShdw>
              </a:effectLst>
            </a:endParaRPr>
          </a:p>
          <a:p>
            <a:r>
              <a:rPr lang="en-US" sz="2400" dirty="0" err="1" smtClean="0">
                <a:effectLst>
                  <a:outerShdw blurRad="38100" dist="38100" dir="2700000" algn="tl">
                    <a:srgbClr val="000000">
                      <a:alpha val="43137"/>
                    </a:srgbClr>
                  </a:outerShdw>
                </a:effectLst>
              </a:rPr>
              <a:t>Ses</a:t>
            </a:r>
            <a:r>
              <a:rPr lang="en-US" sz="2400" dirty="0" smtClean="0">
                <a:effectLst>
                  <a:outerShdw blurRad="38100" dist="38100" dir="2700000" algn="tl">
                    <a:srgbClr val="000000">
                      <a:alpha val="43137"/>
                    </a:srgbClr>
                  </a:outerShdw>
                </a:effectLst>
              </a:rPr>
              <a:t> compositions </a:t>
            </a:r>
            <a:r>
              <a:rPr lang="en-US" sz="2400" dirty="0" err="1" smtClean="0">
                <a:effectLst>
                  <a:outerShdw blurRad="38100" dist="38100" dir="2700000" algn="tl">
                    <a:srgbClr val="000000">
                      <a:alpha val="43137"/>
                    </a:srgbClr>
                  </a:outerShdw>
                </a:effectLst>
              </a:rPr>
              <a:t>ont</a:t>
            </a:r>
            <a:r>
              <a:rPr lang="en-US" sz="2400" dirty="0" smtClean="0">
                <a:effectLst>
                  <a:outerShdw blurRad="38100" dist="38100" dir="2700000" algn="tl">
                    <a:srgbClr val="000000">
                      <a:alpha val="43137"/>
                    </a:srgbClr>
                  </a:outerShdw>
                </a:effectLst>
              </a:rPr>
              <a:t> </a:t>
            </a:r>
            <a:r>
              <a:rPr lang="en-US" sz="2400" dirty="0" err="1" smtClean="0">
                <a:effectLst>
                  <a:outerShdw blurRad="38100" dist="38100" dir="2700000" algn="tl">
                    <a:srgbClr val="000000">
                      <a:alpha val="43137"/>
                    </a:srgbClr>
                  </a:outerShdw>
                </a:effectLst>
              </a:rPr>
              <a:t>été</a:t>
            </a:r>
            <a:r>
              <a:rPr lang="en-US" sz="2400" dirty="0" smtClean="0">
                <a:effectLst>
                  <a:outerShdw blurRad="38100" dist="38100" dir="2700000" algn="tl">
                    <a:srgbClr val="000000">
                      <a:alpha val="43137"/>
                    </a:srgbClr>
                  </a:outerShdw>
                </a:effectLst>
              </a:rPr>
              <a:t> </a:t>
            </a:r>
            <a:r>
              <a:rPr lang="en-US" sz="2400" dirty="0" err="1" smtClean="0">
                <a:effectLst>
                  <a:outerShdw blurRad="38100" dist="38100" dir="2700000" algn="tl">
                    <a:srgbClr val="000000">
                      <a:alpha val="43137"/>
                    </a:srgbClr>
                  </a:outerShdw>
                </a:effectLst>
              </a:rPr>
              <a:t>interprétées</a:t>
            </a:r>
            <a:r>
              <a:rPr lang="en-US" sz="2400" dirty="0" smtClean="0">
                <a:effectLst>
                  <a:outerShdw blurRad="38100" dist="38100" dir="2700000" algn="tl">
                    <a:srgbClr val="000000">
                      <a:alpha val="43137"/>
                    </a:srgbClr>
                  </a:outerShdw>
                </a:effectLst>
              </a:rPr>
              <a:t> par des artistes de </a:t>
            </a:r>
            <a:r>
              <a:rPr lang="en-US" sz="2400" dirty="0" err="1" smtClean="0">
                <a:effectLst>
                  <a:outerShdw blurRad="38100" dist="38100" dir="2700000" algn="tl">
                    <a:srgbClr val="000000">
                      <a:alpha val="43137"/>
                    </a:srgbClr>
                  </a:outerShdw>
                </a:effectLst>
              </a:rPr>
              <a:t>renom</a:t>
            </a:r>
            <a:r>
              <a:rPr lang="en-US" sz="2400" dirty="0" smtClean="0">
                <a:effectLst>
                  <a:outerShdw blurRad="38100" dist="38100" dir="2700000" algn="tl">
                    <a:srgbClr val="000000">
                      <a:alpha val="43137"/>
                    </a:srgbClr>
                  </a:outerShdw>
                </a:effectLst>
              </a:rPr>
              <a:t> , </a:t>
            </a:r>
            <a:r>
              <a:rPr lang="en-US" sz="2400" dirty="0" err="1" smtClean="0">
                <a:effectLst>
                  <a:outerShdw blurRad="38100" dist="38100" dir="2700000" algn="tl">
                    <a:srgbClr val="000000">
                      <a:alpha val="43137"/>
                    </a:srgbClr>
                  </a:outerShdw>
                </a:effectLst>
              </a:rPr>
              <a:t>tels</a:t>
            </a:r>
            <a:r>
              <a:rPr lang="en-US" sz="2400" dirty="0" smtClean="0">
                <a:effectLst>
                  <a:outerShdw blurRad="38100" dist="38100" dir="2700000" algn="tl">
                    <a:srgbClr val="000000">
                      <a:alpha val="43137"/>
                    </a:srgbClr>
                  </a:outerShdw>
                </a:effectLst>
              </a:rPr>
              <a:t> </a:t>
            </a:r>
            <a:r>
              <a:rPr lang="en-US" sz="2400" dirty="0" err="1" smtClean="0">
                <a:effectLst>
                  <a:outerShdw blurRad="38100" dist="38100" dir="2700000" algn="tl">
                    <a:srgbClr val="000000">
                      <a:alpha val="43137"/>
                    </a:srgbClr>
                  </a:outerShdw>
                </a:effectLst>
              </a:rPr>
              <a:t>que</a:t>
            </a:r>
            <a:r>
              <a:rPr lang="en-US" sz="2400" dirty="0" smtClean="0">
                <a:effectLst>
                  <a:outerShdw blurRad="38100" dist="38100" dir="2700000" algn="tl">
                    <a:srgbClr val="000000">
                      <a:alpha val="43137"/>
                    </a:srgbClr>
                  </a:outerShdw>
                </a:effectLst>
              </a:rPr>
              <a:t> les Beatles, Shirley </a:t>
            </a:r>
            <a:r>
              <a:rPr lang="en-US" sz="2400" dirty="0" err="1" smtClean="0">
                <a:effectLst>
                  <a:outerShdw blurRad="38100" dist="38100" dir="2700000" algn="tl">
                    <a:srgbClr val="000000">
                      <a:alpha val="43137"/>
                    </a:srgbClr>
                  </a:outerShdw>
                </a:effectLst>
              </a:rPr>
              <a:t>Bassey</a:t>
            </a:r>
            <a:r>
              <a:rPr lang="en-US" sz="2400" dirty="0" smtClean="0">
                <a:effectLst>
                  <a:outerShdw blurRad="38100" dist="38100" dir="2700000" algn="tl">
                    <a:srgbClr val="000000">
                      <a:alpha val="43137"/>
                    </a:srgbClr>
                  </a:outerShdw>
                </a:effectLst>
              </a:rPr>
              <a:t>, Edith Piaf  et </a:t>
            </a:r>
            <a:r>
              <a:rPr lang="en-US" sz="2400" dirty="0" err="1" smtClean="0">
                <a:effectLst>
                  <a:outerShdw blurRad="38100" dist="38100" dir="2700000" algn="tl">
                    <a:srgbClr val="000000">
                      <a:alpha val="43137"/>
                    </a:srgbClr>
                  </a:outerShdw>
                </a:effectLst>
              </a:rPr>
              <a:t>il</a:t>
            </a:r>
            <a:r>
              <a:rPr lang="en-US" sz="2400" dirty="0" smtClean="0">
                <a:effectLst>
                  <a:outerShdw blurRad="38100" dist="38100" dir="2700000" algn="tl">
                    <a:srgbClr val="000000">
                      <a:alpha val="43137"/>
                    </a:srgbClr>
                  </a:outerShdw>
                </a:effectLst>
              </a:rPr>
              <a:t> a </a:t>
            </a:r>
            <a:r>
              <a:rPr lang="en-US" sz="2400" dirty="0" err="1" smtClean="0">
                <a:effectLst>
                  <a:outerShdw blurRad="38100" dist="38100" dir="2700000" algn="tl">
                    <a:srgbClr val="000000">
                      <a:alpha val="43137"/>
                    </a:srgbClr>
                  </a:outerShdw>
                </a:effectLst>
              </a:rPr>
              <a:t>écrit</a:t>
            </a:r>
            <a:r>
              <a:rPr lang="en-US" sz="2400" dirty="0" smtClean="0">
                <a:effectLst>
                  <a:outerShdw blurRad="38100" dist="38100" dir="2700000" algn="tl">
                    <a:srgbClr val="000000">
                      <a:alpha val="43137"/>
                    </a:srgbClr>
                  </a:outerShdw>
                </a:effectLst>
              </a:rPr>
              <a:t> de la </a:t>
            </a:r>
            <a:r>
              <a:rPr lang="en-US" sz="2400" dirty="0" err="1" smtClean="0">
                <a:effectLst>
                  <a:outerShdw blurRad="38100" dist="38100" dir="2700000" algn="tl">
                    <a:srgbClr val="000000">
                      <a:alpha val="43137"/>
                    </a:srgbClr>
                  </a:outerShdw>
                </a:effectLst>
              </a:rPr>
              <a:t>musique</a:t>
            </a:r>
            <a:r>
              <a:rPr lang="en-US" sz="2400" dirty="0" smtClean="0">
                <a:effectLst>
                  <a:outerShdw blurRad="38100" dist="38100" dir="2700000" algn="tl">
                    <a:srgbClr val="000000">
                      <a:alpha val="43137"/>
                    </a:srgbClr>
                  </a:outerShdw>
                </a:effectLst>
              </a:rPr>
              <a:t> pour des films </a:t>
            </a:r>
            <a:r>
              <a:rPr lang="en-US" sz="2400" dirty="0" err="1" smtClean="0">
                <a:effectLst>
                  <a:outerShdw blurRad="38100" dist="38100" dir="2700000" algn="tl">
                    <a:srgbClr val="000000">
                      <a:alpha val="43137"/>
                    </a:srgbClr>
                  </a:outerShdw>
                </a:effectLst>
              </a:rPr>
              <a:t>connus</a:t>
            </a:r>
            <a:r>
              <a:rPr lang="en-US" sz="2400" dirty="0" smtClean="0">
                <a:effectLst>
                  <a:outerShdw blurRad="38100" dist="38100" dir="2700000" algn="tl">
                    <a:srgbClr val="000000">
                      <a:alpha val="43137"/>
                    </a:srgbClr>
                  </a:outerShdw>
                </a:effectLst>
              </a:rPr>
              <a:t> </a:t>
            </a:r>
            <a:r>
              <a:rPr lang="en-US" sz="2400" dirty="0" err="1" smtClean="0">
                <a:effectLst>
                  <a:outerShdw blurRad="38100" dist="38100" dir="2700000" algn="tl">
                    <a:srgbClr val="000000">
                      <a:alpha val="43137"/>
                    </a:srgbClr>
                  </a:outerShdw>
                </a:effectLst>
              </a:rPr>
              <a:t>comme</a:t>
            </a:r>
            <a:r>
              <a:rPr lang="en-US" sz="2400" dirty="0" smtClean="0">
                <a:effectLst>
                  <a:outerShdw blurRad="38100" dist="38100" dir="2700000" algn="tl">
                    <a:srgbClr val="000000">
                      <a:alpha val="43137"/>
                    </a:srgbClr>
                  </a:outerShdw>
                </a:effectLst>
              </a:rPr>
              <a:t> : </a:t>
            </a:r>
            <a:r>
              <a:rPr lang="en-US" sz="2400" dirty="0" err="1" smtClean="0">
                <a:effectLst>
                  <a:outerShdw blurRad="38100" dist="38100" dir="2700000" algn="tl">
                    <a:srgbClr val="000000">
                      <a:alpha val="43137"/>
                    </a:srgbClr>
                  </a:outerShdw>
                </a:effectLst>
              </a:rPr>
              <a:t>Phèdre</a:t>
            </a:r>
            <a:r>
              <a:rPr lang="en-US" sz="2400" dirty="0" smtClean="0">
                <a:effectLst>
                  <a:outerShdw blurRad="38100" dist="38100" dir="2700000" algn="tl">
                    <a:srgbClr val="000000">
                      <a:alpha val="43137"/>
                    </a:srgbClr>
                  </a:outerShdw>
                </a:effectLst>
              </a:rPr>
              <a:t>, </a:t>
            </a:r>
            <a:r>
              <a:rPr lang="en-US" sz="2400" dirty="0" err="1" smtClean="0">
                <a:effectLst>
                  <a:outerShdw blurRad="38100" dist="38100" dir="2700000" algn="tl">
                    <a:srgbClr val="000000">
                      <a:alpha val="43137"/>
                    </a:srgbClr>
                  </a:outerShdw>
                </a:effectLst>
              </a:rPr>
              <a:t>Zorba</a:t>
            </a:r>
            <a:r>
              <a:rPr lang="en-US" sz="2400" dirty="0" smtClean="0">
                <a:effectLst>
                  <a:outerShdw blurRad="38100" dist="38100" dir="2700000" algn="tl">
                    <a:srgbClr val="000000">
                      <a:alpha val="43137"/>
                    </a:srgbClr>
                  </a:outerShdw>
                </a:effectLst>
              </a:rPr>
              <a:t> et </a:t>
            </a:r>
            <a:r>
              <a:rPr lang="en-US" sz="2400" dirty="0" err="1" smtClean="0">
                <a:effectLst>
                  <a:outerShdw blurRad="38100" dist="38100" dir="2700000" algn="tl">
                    <a:srgbClr val="000000">
                      <a:alpha val="43137"/>
                    </a:srgbClr>
                  </a:outerShdw>
                </a:effectLst>
              </a:rPr>
              <a:t>Serpico</a:t>
            </a:r>
            <a:r>
              <a:rPr lang="en-US" sz="2400" dirty="0" smtClean="0">
                <a:effectLst>
                  <a:outerShdw blurRad="38100" dist="38100" dir="2700000" algn="tl">
                    <a:srgbClr val="000000">
                      <a:alpha val="43137"/>
                    </a:srgbClr>
                  </a:outerShdw>
                </a:effectLst>
              </a:rPr>
              <a:t>. </a:t>
            </a:r>
            <a:endParaRPr lang="el-GR" sz="2400" dirty="0">
              <a:effectLst>
                <a:outerShdw blurRad="38100" dist="38100" dir="2700000" algn="tl">
                  <a:srgbClr val="000000">
                    <a:alpha val="43137"/>
                  </a:srgbClr>
                </a:outerShdw>
              </a:effectLst>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1792288" y="5085183"/>
            <a:ext cx="5486400" cy="45719"/>
          </a:xfrm>
        </p:spPr>
        <p:txBody>
          <a:bodyPr>
            <a:normAutofit fontScale="90000"/>
          </a:bodyPr>
          <a:lstStyle/>
          <a:p>
            <a:endParaRPr lang="el-GR" dirty="0"/>
          </a:p>
        </p:txBody>
      </p:sp>
      <p:pic>
        <p:nvPicPr>
          <p:cNvPr id="16386" name="Picture 2" descr="https://encrypted-tbn1.gstatic.com/images?q=tbn:ANd9GcTMxHC5o9OcnEEA_Rlgw9zLznY5TYQzdqpssvbMXD4ay6nvfH5-"/>
          <p:cNvPicPr>
            <a:picLocks noGrp="1" noChangeAspect="1" noChangeArrowheads="1"/>
          </p:cNvPicPr>
          <p:nvPr>
            <p:ph type="pic" idx="1"/>
          </p:nvPr>
        </p:nvPicPr>
        <p:blipFill>
          <a:blip r:embed="rId2" cstate="print"/>
          <a:srcRect l="2913" r="2913"/>
          <a:stretch>
            <a:fillRect/>
          </a:stretch>
        </p:blipFill>
        <p:spPr bwMode="auto">
          <a:xfrm>
            <a:off x="0" y="-51639"/>
            <a:ext cx="9144000" cy="6909639"/>
          </a:xfrm>
          <a:prstGeom prst="rect">
            <a:avLst/>
          </a:prstGeom>
          <a:noFill/>
        </p:spPr>
      </p:pic>
      <p:sp>
        <p:nvSpPr>
          <p:cNvPr id="4" name="Text Placeholder 3"/>
          <p:cNvSpPr>
            <a:spLocks noGrp="1"/>
          </p:cNvSpPr>
          <p:nvPr>
            <p:ph type="body" sz="half" idx="2"/>
          </p:nvPr>
        </p:nvSpPr>
        <p:spPr>
          <a:xfrm>
            <a:off x="1763688" y="260648"/>
            <a:ext cx="5832648" cy="576064"/>
          </a:xfrm>
          <a:noFill/>
          <a:ln>
            <a:noFill/>
          </a:ln>
          <a:effectLst>
            <a:glow rad="228600">
              <a:schemeClr val="accent6">
                <a:satMod val="175000"/>
                <a:alpha val="40000"/>
              </a:schemeClr>
            </a:glow>
            <a:outerShdw blurRad="40000" dist="20000" dir="5400000" rotWithShape="0">
              <a:srgbClr val="000000">
                <a:alpha val="38000"/>
              </a:srgbClr>
            </a:outerShdw>
            <a:softEdge rad="127000"/>
          </a:effectLst>
        </p:spPr>
        <p:style>
          <a:lnRef idx="1">
            <a:schemeClr val="dk1"/>
          </a:lnRef>
          <a:fillRef idx="2">
            <a:schemeClr val="dk1"/>
          </a:fillRef>
          <a:effectRef idx="1">
            <a:schemeClr val="dk1"/>
          </a:effectRef>
          <a:fontRef idx="minor">
            <a:schemeClr val="dk1"/>
          </a:fontRef>
        </p:style>
        <p:txBody>
          <a:bodyPr>
            <a:noAutofit/>
          </a:bodyPr>
          <a:lstStyle/>
          <a:p>
            <a:pPr algn="ctr"/>
            <a:r>
              <a:rPr lang="en-GB" sz="2800" b="1" dirty="0" err="1">
                <a:solidFill>
                  <a:schemeClr val="tx1"/>
                </a:solidFill>
                <a:effectLst>
                  <a:outerShdw blurRad="38100" dist="38100" dir="2700000" algn="tl">
                    <a:srgbClr val="000000">
                      <a:alpha val="43137"/>
                    </a:srgbClr>
                  </a:outerShdw>
                </a:effectLst>
              </a:rPr>
              <a:t>Huit</a:t>
            </a:r>
            <a:r>
              <a:rPr lang="en-GB" sz="2800" b="1" dirty="0">
                <a:solidFill>
                  <a:schemeClr val="tx1"/>
                </a:solidFill>
                <a:effectLst>
                  <a:outerShdw blurRad="38100" dist="38100" dir="2700000" algn="tl">
                    <a:srgbClr val="000000">
                      <a:alpha val="43137"/>
                    </a:srgbClr>
                  </a:outerShdw>
                </a:effectLst>
              </a:rPr>
              <a:t> </a:t>
            </a:r>
            <a:r>
              <a:rPr lang="en-GB" sz="2800" b="1" dirty="0" err="1">
                <a:solidFill>
                  <a:schemeClr val="tx1"/>
                </a:solidFill>
                <a:effectLst>
                  <a:outerShdw blurRad="38100" dist="38100" dir="2700000" algn="tl">
                    <a:srgbClr val="000000">
                      <a:alpha val="43137"/>
                    </a:srgbClr>
                  </a:outerShdw>
                </a:effectLst>
              </a:rPr>
              <a:t>heures</a:t>
            </a:r>
            <a:r>
              <a:rPr lang="en-GB" sz="2800" b="1" dirty="0">
                <a:solidFill>
                  <a:schemeClr val="tx1"/>
                </a:solidFill>
                <a:effectLst>
                  <a:outerShdw blurRad="38100" dist="38100" dir="2700000" algn="tl">
                    <a:srgbClr val="000000">
                      <a:alpha val="43137"/>
                    </a:srgbClr>
                  </a:outerShdw>
                </a:effectLst>
              </a:rPr>
              <a:t> </a:t>
            </a:r>
            <a:r>
              <a:rPr lang="en-GB" sz="2800" b="1" dirty="0" err="1">
                <a:solidFill>
                  <a:schemeClr val="tx1"/>
                </a:solidFill>
                <a:effectLst>
                  <a:outerShdw blurRad="38100" dist="38100" dir="2700000" algn="tl">
                    <a:srgbClr val="000000">
                      <a:alpha val="43137"/>
                    </a:srgbClr>
                  </a:outerShdw>
                </a:effectLst>
              </a:rPr>
              <a:t>vont</a:t>
            </a:r>
            <a:r>
              <a:rPr lang="en-GB" sz="2800" b="1" dirty="0">
                <a:solidFill>
                  <a:schemeClr val="tx1"/>
                </a:solidFill>
                <a:effectLst>
                  <a:outerShdw blurRad="38100" dist="38100" dir="2700000" algn="tl">
                    <a:srgbClr val="000000">
                      <a:alpha val="43137"/>
                    </a:srgbClr>
                  </a:outerShdw>
                </a:effectLst>
              </a:rPr>
              <a:t> </a:t>
            </a:r>
            <a:r>
              <a:rPr lang="en-GB" sz="2800" b="1" dirty="0" err="1">
                <a:solidFill>
                  <a:schemeClr val="bg1">
                    <a:lumMod val="95000"/>
                    <a:lumOff val="5000"/>
                  </a:schemeClr>
                </a:solidFill>
                <a:effectLst>
                  <a:outerShdw blurRad="38100" dist="38100" dir="2700000" algn="tl">
                    <a:srgbClr val="000000">
                      <a:alpha val="43137"/>
                    </a:srgbClr>
                  </a:outerShdw>
                </a:effectLst>
              </a:rPr>
              <a:t>bientôt</a:t>
            </a:r>
            <a:r>
              <a:rPr lang="en-GB" sz="2800" b="1" dirty="0">
                <a:solidFill>
                  <a:schemeClr val="bg1">
                    <a:lumMod val="95000"/>
                    <a:lumOff val="5000"/>
                  </a:schemeClr>
                </a:solidFill>
                <a:effectLst>
                  <a:outerShdw blurRad="38100" dist="38100" dir="2700000" algn="tl">
                    <a:srgbClr val="000000">
                      <a:alpha val="43137"/>
                    </a:srgbClr>
                  </a:outerShdw>
                </a:effectLst>
              </a:rPr>
              <a:t> </a:t>
            </a:r>
            <a:r>
              <a:rPr lang="en-GB" sz="2800" b="1" dirty="0" err="1" smtClean="0">
                <a:solidFill>
                  <a:schemeClr val="bg1">
                    <a:lumMod val="95000"/>
                    <a:lumOff val="5000"/>
                  </a:schemeClr>
                </a:solidFill>
                <a:effectLst>
                  <a:outerShdw blurRad="38100" dist="38100" dir="2700000" algn="tl">
                    <a:srgbClr val="000000">
                      <a:alpha val="43137"/>
                    </a:srgbClr>
                  </a:outerShdw>
                </a:effectLst>
              </a:rPr>
              <a:t>sonner</a:t>
            </a:r>
            <a:endParaRPr lang="el-GR" sz="2800" b="1" dirty="0">
              <a:solidFill>
                <a:schemeClr val="bg1">
                  <a:lumMod val="95000"/>
                  <a:lumOff val="5000"/>
                </a:schemeClr>
              </a:solidFill>
              <a:effectLst>
                <a:outerShdw blurRad="38100" dist="38100" dir="2700000" algn="tl">
                  <a:srgbClr val="000000">
                    <a:alpha val="43137"/>
                  </a:srgbClr>
                </a:outerShdw>
              </a:effectLst>
            </a:endParaRP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692696"/>
            <a:ext cx="8219256" cy="5616664"/>
          </a:xfrm>
        </p:spPr>
        <p:txBody>
          <a:bodyPr>
            <a:normAutofit fontScale="92500" lnSpcReduction="10000"/>
          </a:bodyPr>
          <a:lstStyle/>
          <a:p>
            <a:r>
              <a:rPr lang="en-US" dirty="0" err="1" smtClean="0"/>
              <a:t>Également</a:t>
            </a:r>
            <a:r>
              <a:rPr lang="en-US" dirty="0" smtClean="0"/>
              <a:t>, </a:t>
            </a:r>
            <a:r>
              <a:rPr lang="en-US" dirty="0" err="1" smtClean="0"/>
              <a:t>il</a:t>
            </a:r>
            <a:r>
              <a:rPr lang="en-US" dirty="0" smtClean="0"/>
              <a:t> a </a:t>
            </a:r>
            <a:r>
              <a:rPr lang="en-US" dirty="0" err="1" smtClean="0"/>
              <a:t>composé</a:t>
            </a:r>
            <a:r>
              <a:rPr lang="en-US" dirty="0" smtClean="0"/>
              <a:t> de la </a:t>
            </a:r>
            <a:r>
              <a:rPr lang="en-US" dirty="0" err="1" smtClean="0"/>
              <a:t>musique</a:t>
            </a:r>
            <a:r>
              <a:rPr lang="en-US" dirty="0" smtClean="0"/>
              <a:t> </a:t>
            </a:r>
            <a:r>
              <a:rPr lang="en-US" dirty="0" err="1" smtClean="0"/>
              <a:t>classique</a:t>
            </a:r>
            <a:r>
              <a:rPr lang="en-US" dirty="0" smtClean="0"/>
              <a:t> , des oratorios , des ballets , des </a:t>
            </a:r>
            <a:r>
              <a:rPr lang="en-US" dirty="0" err="1" smtClean="0"/>
              <a:t>opéras</a:t>
            </a:r>
            <a:r>
              <a:rPr lang="en-US" dirty="0" smtClean="0"/>
              <a:t>, de la </a:t>
            </a:r>
            <a:r>
              <a:rPr lang="en-US" dirty="0" err="1" smtClean="0"/>
              <a:t>musique</a:t>
            </a:r>
            <a:r>
              <a:rPr lang="en-US" dirty="0" smtClean="0"/>
              <a:t> de </a:t>
            </a:r>
            <a:r>
              <a:rPr lang="en-US" dirty="0" err="1" smtClean="0"/>
              <a:t>chambre</a:t>
            </a:r>
            <a:r>
              <a:rPr lang="en-US" dirty="0" smtClean="0"/>
              <a:t> , de la </a:t>
            </a:r>
            <a:r>
              <a:rPr lang="en-US" dirty="0" err="1" smtClean="0"/>
              <a:t>musique</a:t>
            </a:r>
            <a:r>
              <a:rPr lang="en-US" dirty="0" smtClean="0"/>
              <a:t> </a:t>
            </a:r>
            <a:r>
              <a:rPr lang="en-US" dirty="0" err="1" smtClean="0"/>
              <a:t>symphonique</a:t>
            </a:r>
            <a:r>
              <a:rPr lang="en-US" dirty="0" smtClean="0"/>
              <a:t> , de la </a:t>
            </a:r>
            <a:r>
              <a:rPr lang="en-US" dirty="0" err="1" smtClean="0"/>
              <a:t>musique</a:t>
            </a:r>
            <a:r>
              <a:rPr lang="en-US" dirty="0" smtClean="0"/>
              <a:t> </a:t>
            </a:r>
            <a:r>
              <a:rPr lang="en-US" dirty="0" err="1" smtClean="0"/>
              <a:t>d'église</a:t>
            </a:r>
            <a:r>
              <a:rPr lang="en-US" dirty="0" smtClean="0"/>
              <a:t> chorale , de la </a:t>
            </a:r>
            <a:r>
              <a:rPr lang="en-US" dirty="0" err="1" smtClean="0"/>
              <a:t>musique</a:t>
            </a:r>
            <a:r>
              <a:rPr lang="en-US" dirty="0" smtClean="0"/>
              <a:t> pour le </a:t>
            </a:r>
            <a:r>
              <a:rPr lang="en-US" dirty="0" err="1" smtClean="0"/>
              <a:t>théâtre</a:t>
            </a:r>
            <a:r>
              <a:rPr lang="en-US" dirty="0" smtClean="0"/>
              <a:t> antique , le </a:t>
            </a:r>
            <a:r>
              <a:rPr lang="en-US" dirty="0" err="1" smtClean="0"/>
              <a:t>théâtre</a:t>
            </a:r>
            <a:r>
              <a:rPr lang="en-US" dirty="0" smtClean="0"/>
              <a:t>  </a:t>
            </a:r>
            <a:r>
              <a:rPr lang="en-US" dirty="0" err="1" smtClean="0"/>
              <a:t>contemporain</a:t>
            </a:r>
            <a:r>
              <a:rPr lang="en-US" dirty="0" smtClean="0"/>
              <a:t>, le </a:t>
            </a:r>
            <a:r>
              <a:rPr lang="en-US" dirty="0" err="1" smtClean="0"/>
              <a:t>cinéma</a:t>
            </a:r>
            <a:r>
              <a:rPr lang="en-US" dirty="0" smtClean="0"/>
              <a:t>  et de la </a:t>
            </a:r>
            <a:r>
              <a:rPr lang="en-US" dirty="0" err="1" smtClean="0"/>
              <a:t>musique</a:t>
            </a:r>
            <a:r>
              <a:rPr lang="en-US" dirty="0" smtClean="0"/>
              <a:t> </a:t>
            </a:r>
            <a:r>
              <a:rPr lang="en-US" dirty="0" err="1" smtClean="0"/>
              <a:t>folklorique</a:t>
            </a:r>
            <a:r>
              <a:rPr lang="en-US" dirty="0" smtClean="0"/>
              <a:t> .</a:t>
            </a:r>
            <a:endParaRPr lang="el-GR" dirty="0" smtClean="0"/>
          </a:p>
          <a:p>
            <a:r>
              <a:rPr lang="en-US" dirty="0" err="1" smtClean="0"/>
              <a:t>Cependant</a:t>
            </a:r>
            <a:r>
              <a:rPr lang="en-US" dirty="0" smtClean="0"/>
              <a:t> , le travail le plus important </a:t>
            </a:r>
            <a:r>
              <a:rPr lang="en-US" dirty="0" err="1" smtClean="0"/>
              <a:t>est</a:t>
            </a:r>
            <a:r>
              <a:rPr lang="en-US" dirty="0" smtClean="0"/>
              <a:t> </a:t>
            </a:r>
            <a:r>
              <a:rPr lang="en-US" dirty="0" err="1" smtClean="0"/>
              <a:t>celui</a:t>
            </a:r>
            <a:r>
              <a:rPr lang="en-US" dirty="0" smtClean="0"/>
              <a:t> de la </a:t>
            </a:r>
            <a:r>
              <a:rPr lang="en-US" dirty="0" err="1" smtClean="0"/>
              <a:t>musique</a:t>
            </a:r>
            <a:r>
              <a:rPr lang="en-US" dirty="0" smtClean="0"/>
              <a:t> pour les </a:t>
            </a:r>
            <a:r>
              <a:rPr lang="en-US" dirty="0" err="1" smtClean="0"/>
              <a:t>œuvres</a:t>
            </a:r>
            <a:r>
              <a:rPr lang="en-US" dirty="0" smtClean="0"/>
              <a:t> des </a:t>
            </a:r>
            <a:r>
              <a:rPr lang="en-US" dirty="0" err="1" smtClean="0"/>
              <a:t>poètes</a:t>
            </a:r>
            <a:r>
              <a:rPr lang="en-US" dirty="0" smtClean="0"/>
              <a:t> </a:t>
            </a:r>
            <a:r>
              <a:rPr lang="en-US" dirty="0" err="1" smtClean="0"/>
              <a:t>grecs</a:t>
            </a:r>
            <a:r>
              <a:rPr lang="en-US" dirty="0" smtClean="0"/>
              <a:t> et </a:t>
            </a:r>
            <a:r>
              <a:rPr lang="en-US" dirty="0" err="1" smtClean="0"/>
              <a:t>étrangers</a:t>
            </a:r>
            <a:r>
              <a:rPr lang="en-US" dirty="0" smtClean="0"/>
              <a:t> , </a:t>
            </a:r>
            <a:r>
              <a:rPr lang="en-US" dirty="0" err="1" smtClean="0"/>
              <a:t>tels</a:t>
            </a:r>
            <a:r>
              <a:rPr lang="en-US" dirty="0" smtClean="0"/>
              <a:t> </a:t>
            </a:r>
            <a:r>
              <a:rPr lang="en-US" dirty="0" err="1" smtClean="0"/>
              <a:t>que</a:t>
            </a:r>
            <a:r>
              <a:rPr lang="en-US" dirty="0" smtClean="0"/>
              <a:t> Georges </a:t>
            </a:r>
            <a:r>
              <a:rPr lang="en-US" dirty="0" err="1" smtClean="0"/>
              <a:t>Seferis</a:t>
            </a:r>
            <a:r>
              <a:rPr lang="en-US" dirty="0" smtClean="0"/>
              <a:t>, Pablo Neruda, </a:t>
            </a:r>
            <a:r>
              <a:rPr lang="en-US" dirty="0" err="1" smtClean="0"/>
              <a:t>Odysseas</a:t>
            </a:r>
            <a:r>
              <a:rPr lang="en-US" dirty="0" smtClean="0"/>
              <a:t> Elytis. Grace à la </a:t>
            </a:r>
            <a:r>
              <a:rPr lang="en-US" dirty="0" err="1" smtClean="0"/>
              <a:t>poésie</a:t>
            </a:r>
            <a:r>
              <a:rPr lang="en-US" dirty="0" smtClean="0"/>
              <a:t> </a:t>
            </a:r>
            <a:r>
              <a:rPr lang="en-US" dirty="0" err="1" smtClean="0"/>
              <a:t>mise</a:t>
            </a:r>
            <a:r>
              <a:rPr lang="en-US" dirty="0" smtClean="0"/>
              <a:t> en </a:t>
            </a:r>
            <a:r>
              <a:rPr lang="en-US" dirty="0" err="1" smtClean="0"/>
              <a:t>musique</a:t>
            </a:r>
            <a:r>
              <a:rPr lang="en-US" dirty="0" smtClean="0"/>
              <a:t> de </a:t>
            </a:r>
            <a:r>
              <a:rPr lang="en-US" dirty="0" err="1" smtClean="0"/>
              <a:t>Mikis</a:t>
            </a:r>
            <a:r>
              <a:rPr lang="en-US" dirty="0" smtClean="0"/>
              <a:t> </a:t>
            </a:r>
            <a:r>
              <a:rPr lang="en-US" dirty="0" err="1" smtClean="0"/>
              <a:t>Theodorakis</a:t>
            </a:r>
            <a:r>
              <a:rPr lang="en-US" dirty="0" smtClean="0"/>
              <a:t> , la </a:t>
            </a:r>
            <a:r>
              <a:rPr lang="en-US" dirty="0" err="1" smtClean="0"/>
              <a:t>Grèce</a:t>
            </a:r>
            <a:r>
              <a:rPr lang="en-US" dirty="0" smtClean="0"/>
              <a:t> </a:t>
            </a:r>
            <a:r>
              <a:rPr lang="en-US" dirty="0" err="1" smtClean="0"/>
              <a:t>est</a:t>
            </a:r>
            <a:r>
              <a:rPr lang="en-US" dirty="0" smtClean="0"/>
              <a:t> </a:t>
            </a:r>
            <a:r>
              <a:rPr lang="en-US" dirty="0" err="1" smtClean="0"/>
              <a:t>peut-être</a:t>
            </a:r>
            <a:r>
              <a:rPr lang="en-US" dirty="0" smtClean="0"/>
              <a:t> le </a:t>
            </a:r>
            <a:r>
              <a:rPr lang="en-US" dirty="0" err="1" smtClean="0"/>
              <a:t>seul</a:t>
            </a:r>
            <a:r>
              <a:rPr lang="en-US" dirty="0" smtClean="0"/>
              <a:t> pays au monde </a:t>
            </a:r>
            <a:r>
              <a:rPr lang="en-US" dirty="0" err="1" smtClean="0"/>
              <a:t>où</a:t>
            </a:r>
            <a:r>
              <a:rPr lang="en-US" dirty="0" smtClean="0"/>
              <a:t> un grand </a:t>
            </a:r>
            <a:r>
              <a:rPr lang="en-US" dirty="0" err="1" smtClean="0"/>
              <a:t>pourcentage</a:t>
            </a:r>
            <a:r>
              <a:rPr lang="en-US" dirty="0" smtClean="0"/>
              <a:t> de gens </a:t>
            </a:r>
            <a:r>
              <a:rPr lang="en-US" dirty="0" err="1" smtClean="0"/>
              <a:t>écoutent</a:t>
            </a:r>
            <a:r>
              <a:rPr lang="en-US" dirty="0" smtClean="0"/>
              <a:t> de la </a:t>
            </a:r>
            <a:r>
              <a:rPr lang="en-US" dirty="0" err="1" smtClean="0"/>
              <a:t>poésie</a:t>
            </a:r>
            <a:r>
              <a:rPr lang="en-US" dirty="0" smtClean="0"/>
              <a:t>  </a:t>
            </a:r>
            <a:r>
              <a:rPr lang="en-US" dirty="0" err="1" smtClean="0"/>
              <a:t>mise</a:t>
            </a:r>
            <a:r>
              <a:rPr lang="en-US" dirty="0" smtClean="0"/>
              <a:t> en </a:t>
            </a:r>
            <a:r>
              <a:rPr lang="en-US" dirty="0" err="1" smtClean="0"/>
              <a:t>musique</a:t>
            </a:r>
            <a:r>
              <a:rPr lang="en-US" dirty="0" smtClean="0"/>
              <a:t> au </a:t>
            </a:r>
            <a:r>
              <a:rPr lang="en-US" dirty="0" err="1" smtClean="0"/>
              <a:t>cours</a:t>
            </a:r>
            <a:r>
              <a:rPr lang="en-US" dirty="0" smtClean="0"/>
              <a:t> de </a:t>
            </a:r>
            <a:r>
              <a:rPr lang="en-US" dirty="0" err="1" smtClean="0"/>
              <a:t>leurs</a:t>
            </a:r>
            <a:r>
              <a:rPr lang="en-US" dirty="0" smtClean="0"/>
              <a:t> </a:t>
            </a:r>
            <a:r>
              <a:rPr lang="en-US" dirty="0" err="1" smtClean="0"/>
              <a:t>activités</a:t>
            </a:r>
            <a:r>
              <a:rPr lang="en-US" dirty="0" smtClean="0"/>
              <a:t> </a:t>
            </a:r>
            <a:r>
              <a:rPr lang="en-US" dirty="0" err="1" smtClean="0"/>
              <a:t>quotidiennes</a:t>
            </a:r>
            <a:r>
              <a:rPr lang="en-US" dirty="0" smtClean="0"/>
              <a:t> !</a:t>
            </a:r>
            <a:endParaRPr lang="el-GR" dirty="0" smtClean="0"/>
          </a:p>
          <a:p>
            <a:endParaRPr lang="el-GR" dirty="0"/>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836712"/>
            <a:ext cx="8219256" cy="5472648"/>
          </a:xfrm>
        </p:spPr>
        <p:txBody>
          <a:bodyPr>
            <a:normAutofit fontScale="92500" lnSpcReduction="20000"/>
          </a:bodyPr>
          <a:lstStyle/>
          <a:p>
            <a:endParaRPr lang="en-US" dirty="0" smtClean="0"/>
          </a:p>
          <a:p>
            <a:r>
              <a:rPr lang="en-US" dirty="0" smtClean="0"/>
              <a:t>Sa vie </a:t>
            </a:r>
            <a:r>
              <a:rPr lang="en-US" dirty="0" err="1" smtClean="0"/>
              <a:t>était</a:t>
            </a:r>
            <a:r>
              <a:rPr lang="en-US" dirty="0" smtClean="0"/>
              <a:t> </a:t>
            </a:r>
            <a:r>
              <a:rPr lang="en-US" dirty="0" err="1" smtClean="0"/>
              <a:t>partagée</a:t>
            </a:r>
            <a:r>
              <a:rPr lang="en-US" dirty="0" smtClean="0"/>
              <a:t> entre la </a:t>
            </a:r>
            <a:r>
              <a:rPr lang="en-US" dirty="0" err="1" smtClean="0"/>
              <a:t>musique</a:t>
            </a:r>
            <a:r>
              <a:rPr lang="en-US" dirty="0" smtClean="0"/>
              <a:t>  et des actions </a:t>
            </a:r>
            <a:r>
              <a:rPr lang="en-US" dirty="0" err="1" smtClean="0"/>
              <a:t>humanitaires</a:t>
            </a:r>
            <a:r>
              <a:rPr lang="en-US" dirty="0" smtClean="0"/>
              <a:t> . Il a </a:t>
            </a:r>
            <a:r>
              <a:rPr lang="en-US" dirty="0" err="1" smtClean="0"/>
              <a:t>participé</a:t>
            </a:r>
            <a:r>
              <a:rPr lang="en-US" dirty="0" smtClean="0"/>
              <a:t> à la résistance </a:t>
            </a:r>
            <a:r>
              <a:rPr lang="en-US" dirty="0" err="1" smtClean="0"/>
              <a:t>contre</a:t>
            </a:r>
            <a:r>
              <a:rPr lang="en-US" dirty="0" smtClean="0"/>
              <a:t> les </a:t>
            </a:r>
            <a:r>
              <a:rPr lang="en-US" dirty="0" err="1" smtClean="0"/>
              <a:t>envahisseurs</a:t>
            </a:r>
            <a:r>
              <a:rPr lang="en-US" dirty="0" smtClean="0"/>
              <a:t> . Il a </a:t>
            </a:r>
            <a:r>
              <a:rPr lang="en-US" dirty="0" err="1" smtClean="0"/>
              <a:t>été</a:t>
            </a:r>
            <a:r>
              <a:rPr lang="en-US" dirty="0" smtClean="0"/>
              <a:t>  </a:t>
            </a:r>
            <a:r>
              <a:rPr lang="en-US" dirty="0" err="1" smtClean="0"/>
              <a:t>remporté</a:t>
            </a:r>
            <a:r>
              <a:rPr lang="en-US" dirty="0" smtClean="0"/>
              <a:t> le premier et </a:t>
            </a:r>
            <a:r>
              <a:rPr lang="en-US" dirty="0" err="1" smtClean="0"/>
              <a:t>torturé</a:t>
            </a:r>
            <a:r>
              <a:rPr lang="en-US" dirty="0" smtClean="0"/>
              <a:t> par les </a:t>
            </a:r>
            <a:r>
              <a:rPr lang="en-US" dirty="0" err="1" smtClean="0"/>
              <a:t>Italiens</a:t>
            </a:r>
            <a:r>
              <a:rPr lang="en-US" dirty="0" smtClean="0"/>
              <a:t>. </a:t>
            </a:r>
            <a:r>
              <a:rPr lang="en-US" dirty="0" err="1" smtClean="0"/>
              <a:t>Fui</a:t>
            </a:r>
            <a:r>
              <a:rPr lang="en-US" dirty="0" smtClean="0"/>
              <a:t> à </a:t>
            </a:r>
            <a:r>
              <a:rPr lang="en-US" dirty="0" err="1" smtClean="0"/>
              <a:t>Athènes</a:t>
            </a:r>
            <a:r>
              <a:rPr lang="en-US" dirty="0" smtClean="0"/>
              <a:t>, </a:t>
            </a:r>
            <a:r>
              <a:rPr lang="en-US" dirty="0" err="1" smtClean="0"/>
              <a:t>il</a:t>
            </a:r>
            <a:r>
              <a:rPr lang="en-US" dirty="0" smtClean="0"/>
              <a:t> s’ </a:t>
            </a:r>
            <a:r>
              <a:rPr lang="en-US" dirty="0" err="1" smtClean="0"/>
              <a:t>est</a:t>
            </a:r>
            <a:r>
              <a:rPr lang="en-US" dirty="0" smtClean="0"/>
              <a:t> </a:t>
            </a:r>
            <a:r>
              <a:rPr lang="en-US" dirty="0" err="1" smtClean="0"/>
              <a:t>organisé</a:t>
            </a:r>
            <a:r>
              <a:rPr lang="en-US" dirty="0" smtClean="0"/>
              <a:t> à EAM ( Front de </a:t>
            </a:r>
            <a:r>
              <a:rPr lang="en-US" dirty="0" err="1" smtClean="0"/>
              <a:t>libération</a:t>
            </a:r>
            <a:r>
              <a:rPr lang="en-US" dirty="0" smtClean="0"/>
              <a:t> </a:t>
            </a:r>
            <a:r>
              <a:rPr lang="en-US" dirty="0" err="1" smtClean="0"/>
              <a:t>nationale</a:t>
            </a:r>
            <a:r>
              <a:rPr lang="en-US" dirty="0" smtClean="0"/>
              <a:t> ) et </a:t>
            </a:r>
            <a:r>
              <a:rPr lang="en-US" dirty="0" err="1" smtClean="0"/>
              <a:t>il</a:t>
            </a:r>
            <a:r>
              <a:rPr lang="en-US" dirty="0" smtClean="0"/>
              <a:t> a </a:t>
            </a:r>
            <a:r>
              <a:rPr lang="en-US" dirty="0" err="1" smtClean="0"/>
              <a:t>lutté</a:t>
            </a:r>
            <a:r>
              <a:rPr lang="en-US" dirty="0" smtClean="0"/>
              <a:t> </a:t>
            </a:r>
            <a:r>
              <a:rPr lang="en-US" dirty="0" err="1" smtClean="0"/>
              <a:t>contre</a:t>
            </a:r>
            <a:r>
              <a:rPr lang="en-US" dirty="0" smtClean="0"/>
              <a:t> les </a:t>
            </a:r>
            <a:r>
              <a:rPr lang="en-US" dirty="0" err="1" smtClean="0"/>
              <a:t>envahisseurs</a:t>
            </a:r>
            <a:r>
              <a:rPr lang="en-US" dirty="0" smtClean="0"/>
              <a:t> </a:t>
            </a:r>
            <a:r>
              <a:rPr lang="en-US" dirty="0" err="1" smtClean="0"/>
              <a:t>allemands</a:t>
            </a:r>
            <a:r>
              <a:rPr lang="en-US" dirty="0" smtClean="0"/>
              <a:t> . </a:t>
            </a:r>
            <a:endParaRPr lang="el-GR" dirty="0" smtClean="0"/>
          </a:p>
          <a:p>
            <a:r>
              <a:rPr lang="en-US" dirty="0" smtClean="0"/>
              <a:t>Pendant  la guerre </a:t>
            </a:r>
            <a:r>
              <a:rPr lang="en-US" dirty="0" err="1" smtClean="0"/>
              <a:t>civile</a:t>
            </a:r>
            <a:r>
              <a:rPr lang="en-US" dirty="0" smtClean="0"/>
              <a:t>, </a:t>
            </a:r>
            <a:r>
              <a:rPr lang="en-US" dirty="0" err="1" smtClean="0"/>
              <a:t>Theodorakis</a:t>
            </a:r>
            <a:r>
              <a:rPr lang="en-US" dirty="0" smtClean="0"/>
              <a:t>, à cause de </a:t>
            </a:r>
            <a:r>
              <a:rPr lang="en-US" dirty="0" err="1" smtClean="0"/>
              <a:t>ses</a:t>
            </a:r>
            <a:r>
              <a:rPr lang="en-US" dirty="0" smtClean="0"/>
              <a:t> </a:t>
            </a:r>
            <a:r>
              <a:rPr lang="en-US" dirty="0" err="1" smtClean="0"/>
              <a:t>idées</a:t>
            </a:r>
            <a:r>
              <a:rPr lang="en-US" dirty="0" smtClean="0"/>
              <a:t> </a:t>
            </a:r>
            <a:r>
              <a:rPr lang="en-US" dirty="0" err="1" smtClean="0"/>
              <a:t>progressistes</a:t>
            </a:r>
            <a:r>
              <a:rPr lang="en-US" dirty="0" smtClean="0"/>
              <a:t>, a </a:t>
            </a:r>
            <a:r>
              <a:rPr lang="en-US" dirty="0" err="1" smtClean="0"/>
              <a:t>été</a:t>
            </a:r>
            <a:r>
              <a:rPr lang="en-US" dirty="0" smtClean="0"/>
              <a:t> </a:t>
            </a:r>
            <a:r>
              <a:rPr lang="en-US" dirty="0" err="1" smtClean="0"/>
              <a:t>poursuivi</a:t>
            </a:r>
            <a:r>
              <a:rPr lang="en-US" dirty="0" smtClean="0"/>
              <a:t> par la police  et  a </a:t>
            </a:r>
            <a:r>
              <a:rPr lang="en-US" dirty="0" err="1" smtClean="0"/>
              <a:t>été</a:t>
            </a:r>
            <a:r>
              <a:rPr lang="en-US" dirty="0" smtClean="0"/>
              <a:t>  </a:t>
            </a:r>
            <a:r>
              <a:rPr lang="en-US" dirty="0" err="1" smtClean="0"/>
              <a:t>arrêté</a:t>
            </a:r>
            <a:r>
              <a:rPr lang="en-US" dirty="0" smtClean="0"/>
              <a:t> et </a:t>
            </a:r>
            <a:r>
              <a:rPr lang="en-US" dirty="0" err="1" smtClean="0"/>
              <a:t>envoyé</a:t>
            </a:r>
            <a:r>
              <a:rPr lang="en-US" dirty="0" smtClean="0"/>
              <a:t> en </a:t>
            </a:r>
            <a:r>
              <a:rPr lang="en-US" dirty="0" err="1" smtClean="0"/>
              <a:t>exil</a:t>
            </a:r>
            <a:r>
              <a:rPr lang="en-US" dirty="0" smtClean="0"/>
              <a:t>  à Ikaria </a:t>
            </a:r>
            <a:r>
              <a:rPr lang="en-US" dirty="0" err="1" smtClean="0"/>
              <a:t>puis</a:t>
            </a:r>
            <a:r>
              <a:rPr lang="en-US" dirty="0" smtClean="0"/>
              <a:t>  au camp de </a:t>
            </a:r>
            <a:r>
              <a:rPr lang="en-US" dirty="0" err="1" smtClean="0"/>
              <a:t>Makronisos</a:t>
            </a:r>
            <a:r>
              <a:rPr lang="en-US" dirty="0" smtClean="0"/>
              <a:t> . </a:t>
            </a:r>
          </a:p>
          <a:p>
            <a:r>
              <a:rPr lang="en-US" dirty="0" smtClean="0"/>
              <a:t>En 1954, </a:t>
            </a:r>
            <a:r>
              <a:rPr lang="en-US" dirty="0" err="1" smtClean="0"/>
              <a:t>obtenant</a:t>
            </a:r>
            <a:r>
              <a:rPr lang="en-US" dirty="0" smtClean="0"/>
              <a:t> </a:t>
            </a:r>
            <a:r>
              <a:rPr lang="en-US" dirty="0" err="1" smtClean="0"/>
              <a:t>une</a:t>
            </a:r>
            <a:r>
              <a:rPr lang="en-US" dirty="0" smtClean="0"/>
              <a:t> bourse et se rend à Paris , </a:t>
            </a:r>
            <a:r>
              <a:rPr lang="en-US" dirty="0" err="1" smtClean="0"/>
              <a:t>où</a:t>
            </a:r>
            <a:r>
              <a:rPr lang="en-US" dirty="0" smtClean="0"/>
              <a:t> </a:t>
            </a:r>
            <a:r>
              <a:rPr lang="en-US" dirty="0" err="1" smtClean="0"/>
              <a:t>il</a:t>
            </a:r>
            <a:r>
              <a:rPr lang="en-US" dirty="0" smtClean="0"/>
              <a:t> </a:t>
            </a:r>
            <a:r>
              <a:rPr lang="en-US" dirty="0" err="1" smtClean="0"/>
              <a:t>s'inscrit</a:t>
            </a:r>
            <a:r>
              <a:rPr lang="en-US" dirty="0" smtClean="0"/>
              <a:t> au Conservatoire. La </a:t>
            </a:r>
            <a:r>
              <a:rPr lang="en-US" dirty="0" err="1" smtClean="0"/>
              <a:t>période</a:t>
            </a:r>
            <a:r>
              <a:rPr lang="en-US" dirty="0" smtClean="0"/>
              <a:t> 1954-1960 </a:t>
            </a:r>
            <a:r>
              <a:rPr lang="en-US" dirty="0" err="1" smtClean="0"/>
              <a:t>est</a:t>
            </a:r>
            <a:r>
              <a:rPr lang="en-US" dirty="0" smtClean="0"/>
              <a:t> </a:t>
            </a:r>
            <a:r>
              <a:rPr lang="en-US" dirty="0" err="1" smtClean="0"/>
              <a:t>une</a:t>
            </a:r>
            <a:r>
              <a:rPr lang="en-US" dirty="0" smtClean="0"/>
              <a:t> </a:t>
            </a:r>
            <a:r>
              <a:rPr lang="en-US" dirty="0" err="1" smtClean="0"/>
              <a:t>période</a:t>
            </a:r>
            <a:r>
              <a:rPr lang="en-US" dirty="0" smtClean="0"/>
              <a:t> </a:t>
            </a:r>
            <a:r>
              <a:rPr lang="en-US" dirty="0" err="1" smtClean="0"/>
              <a:t>d'intense</a:t>
            </a:r>
            <a:r>
              <a:rPr lang="en-US" dirty="0" smtClean="0"/>
              <a:t> </a:t>
            </a:r>
            <a:r>
              <a:rPr lang="en-US" dirty="0" err="1" smtClean="0"/>
              <a:t>activité</a:t>
            </a:r>
            <a:r>
              <a:rPr lang="en-US" dirty="0" smtClean="0"/>
              <a:t> pour </a:t>
            </a:r>
            <a:r>
              <a:rPr lang="en-US" dirty="0" err="1" smtClean="0"/>
              <a:t>Theodorakis</a:t>
            </a:r>
            <a:r>
              <a:rPr lang="en-US" dirty="0" smtClean="0"/>
              <a:t> </a:t>
            </a:r>
            <a:r>
              <a:rPr lang="en-US" dirty="0" err="1" smtClean="0"/>
              <a:t>dans</a:t>
            </a:r>
            <a:r>
              <a:rPr lang="en-US" dirty="0" smtClean="0"/>
              <a:t> la </a:t>
            </a:r>
            <a:r>
              <a:rPr lang="en-US" dirty="0" err="1" smtClean="0"/>
              <a:t>musique</a:t>
            </a:r>
            <a:r>
              <a:rPr lang="en-US" dirty="0" smtClean="0"/>
              <a:t> </a:t>
            </a:r>
            <a:r>
              <a:rPr lang="en-US" dirty="0" err="1" smtClean="0"/>
              <a:t>européenne</a:t>
            </a:r>
            <a:r>
              <a:rPr lang="en-US" dirty="0" smtClean="0"/>
              <a:t> . </a:t>
            </a:r>
          </a:p>
          <a:p>
            <a:endParaRPr lang="el-GR" dirty="0" smtClean="0"/>
          </a:p>
          <a:p>
            <a:endParaRPr lang="el-GR" dirty="0"/>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764704"/>
            <a:ext cx="8147248" cy="5544656"/>
          </a:xfrm>
        </p:spPr>
        <p:txBody>
          <a:bodyPr>
            <a:normAutofit fontScale="92500"/>
          </a:bodyPr>
          <a:lstStyle/>
          <a:p>
            <a:r>
              <a:rPr lang="en-US" dirty="0" smtClean="0"/>
              <a:t>Il a </a:t>
            </a:r>
            <a:r>
              <a:rPr lang="en-US" dirty="0" err="1" smtClean="0"/>
              <a:t>composé</a:t>
            </a:r>
            <a:r>
              <a:rPr lang="en-US" dirty="0" smtClean="0"/>
              <a:t> la </a:t>
            </a:r>
            <a:r>
              <a:rPr lang="en-US" dirty="0" err="1" smtClean="0"/>
              <a:t>musique</a:t>
            </a:r>
            <a:r>
              <a:rPr lang="en-US" dirty="0" smtClean="0"/>
              <a:t> pour le ballet </a:t>
            </a:r>
            <a:r>
              <a:rPr lang="en-US" dirty="0" err="1" smtClean="0"/>
              <a:t>Ludmila</a:t>
            </a:r>
            <a:r>
              <a:rPr lang="en-US" dirty="0" smtClean="0"/>
              <a:t> </a:t>
            </a:r>
            <a:r>
              <a:rPr lang="en-US" dirty="0" err="1" smtClean="0"/>
              <a:t>Tcherina</a:t>
            </a:r>
            <a:r>
              <a:rPr lang="en-US" dirty="0" smtClean="0"/>
              <a:t> , Covent Garden , le Ballet de Stuttgart et pour le </a:t>
            </a:r>
            <a:r>
              <a:rPr lang="en-US" dirty="0" err="1" smtClean="0"/>
              <a:t>cinéma</a:t>
            </a:r>
            <a:r>
              <a:rPr lang="en-US" dirty="0" smtClean="0"/>
              <a:t> . En 1957, </a:t>
            </a:r>
            <a:r>
              <a:rPr lang="en-US" dirty="0" err="1" smtClean="0"/>
              <a:t>il</a:t>
            </a:r>
            <a:r>
              <a:rPr lang="en-US" dirty="0" smtClean="0"/>
              <a:t> a </a:t>
            </a:r>
            <a:r>
              <a:rPr lang="en-US" dirty="0" err="1" smtClean="0"/>
              <a:t>gagné</a:t>
            </a:r>
            <a:r>
              <a:rPr lang="en-US" dirty="0" smtClean="0"/>
              <a:t> le premier prix au Festival de </a:t>
            </a:r>
            <a:r>
              <a:rPr lang="en-US" dirty="0" err="1" smtClean="0"/>
              <a:t>Moscou</a:t>
            </a:r>
            <a:r>
              <a:rPr lang="en-US" dirty="0" smtClean="0"/>
              <a:t> de </a:t>
            </a:r>
            <a:r>
              <a:rPr lang="en-US" dirty="0" err="1" smtClean="0"/>
              <a:t>Chostakovitch</a:t>
            </a:r>
            <a:r>
              <a:rPr lang="en-US" dirty="0" smtClean="0"/>
              <a:t> pour son travail Suite  n° 1 pour piano et </a:t>
            </a:r>
            <a:r>
              <a:rPr lang="en-US" dirty="0" err="1" smtClean="0"/>
              <a:t>orchestre</a:t>
            </a:r>
            <a:r>
              <a:rPr lang="en-US" dirty="0" smtClean="0"/>
              <a:t> .  </a:t>
            </a:r>
          </a:p>
          <a:p>
            <a:r>
              <a:rPr lang="fr-FR" dirty="0" smtClean="0"/>
              <a:t>Emprisonné pendant la dictature puis libéré de prison, il s’ est rendu à Paris en avril 1970. </a:t>
            </a:r>
          </a:p>
          <a:p>
            <a:r>
              <a:rPr lang="fr-FR" dirty="0" smtClean="0"/>
              <a:t>À l’ étranger, il consacre tout son temps en tournées avec des concerts. En 1974, avec la chute de la dictature , il rentre en Grèce. La composition de musique continue. Il donne de nombreux concerts et en même temps il travaille pour le bien général.</a:t>
            </a:r>
            <a:endParaRPr lang="el-GR" dirty="0" smtClean="0"/>
          </a:p>
          <a:p>
            <a:endParaRPr lang="fr-FR" dirty="0" smtClean="0"/>
          </a:p>
          <a:p>
            <a:endParaRPr lang="el-GR" dirty="0" smtClean="0"/>
          </a:p>
          <a:p>
            <a:endParaRPr lang="el-GR" dirty="0"/>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Evagelia\Pictures\Europe00067.jpg"/>
          <p:cNvPicPr>
            <a:picLocks noGrp="1" noChangeAspect="1" noChangeArrowheads="1"/>
          </p:cNvPicPr>
          <p:nvPr>
            <p:ph idx="1"/>
          </p:nvPr>
        </p:nvPicPr>
        <p:blipFill>
          <a:blip r:embed="rId2" cstate="print"/>
          <a:srcRect/>
          <a:stretch>
            <a:fillRect/>
          </a:stretch>
        </p:blipFill>
        <p:spPr bwMode="auto">
          <a:xfrm>
            <a:off x="467544" y="175406"/>
            <a:ext cx="8424936" cy="6682594"/>
          </a:xfrm>
          <a:prstGeom prst="rect">
            <a:avLst/>
          </a:prstGeom>
          <a:noFill/>
        </p:spPr>
      </p:pic>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00034" y="188640"/>
            <a:ext cx="8291264" cy="1800200"/>
          </a:xfrm>
        </p:spPr>
        <p:style>
          <a:lnRef idx="1">
            <a:schemeClr val="accent1"/>
          </a:lnRef>
          <a:fillRef idx="2">
            <a:schemeClr val="accent1"/>
          </a:fillRef>
          <a:effectRef idx="1">
            <a:schemeClr val="accent1"/>
          </a:effectRef>
          <a:fontRef idx="minor">
            <a:schemeClr val="dk1"/>
          </a:fontRef>
        </p:style>
        <p:txBody>
          <a:bodyPr>
            <a:normAutofit fontScale="90000"/>
          </a:bodyPr>
          <a:lstStyle/>
          <a:p>
            <a:pPr fontAlgn="base"/>
            <a:r>
              <a:rPr lang="fr-FR" sz="2700" b="0" dirty="0" smtClean="0"/>
              <a:t/>
            </a:r>
            <a:br>
              <a:rPr lang="fr-FR" sz="2700" b="0" dirty="0" smtClean="0"/>
            </a:br>
            <a:r>
              <a:rPr lang="fr-FR" sz="3600" dirty="0" smtClean="0">
                <a:solidFill>
                  <a:schemeClr val="tx1">
                    <a:lumMod val="95000"/>
                  </a:schemeClr>
                </a:solidFill>
              </a:rPr>
              <a:t> </a:t>
            </a:r>
            <a:r>
              <a:rPr lang="fr-FR" sz="4000" dirty="0" err="1" smtClean="0">
                <a:solidFill>
                  <a:schemeClr val="bg1">
                    <a:lumMod val="75000"/>
                    <a:lumOff val="25000"/>
                  </a:schemeClr>
                </a:solidFill>
                <a:latin typeface="+mn-lt"/>
              </a:rPr>
              <a:t>Mikis</a:t>
            </a:r>
            <a:r>
              <a:rPr lang="fr-FR" sz="4000" dirty="0" smtClean="0">
                <a:solidFill>
                  <a:schemeClr val="bg1">
                    <a:lumMod val="75000"/>
                    <a:lumOff val="25000"/>
                  </a:schemeClr>
                </a:solidFill>
                <a:latin typeface="+mn-lt"/>
              </a:rPr>
              <a:t> Theodorakis</a:t>
            </a:r>
            <a:br>
              <a:rPr lang="fr-FR" sz="4000" dirty="0" smtClean="0">
                <a:solidFill>
                  <a:schemeClr val="bg1">
                    <a:lumMod val="75000"/>
                    <a:lumOff val="25000"/>
                  </a:schemeClr>
                </a:solidFill>
                <a:latin typeface="+mn-lt"/>
              </a:rPr>
            </a:br>
            <a:r>
              <a:rPr lang="fr-FR" sz="4000" dirty="0" smtClean="0">
                <a:solidFill>
                  <a:schemeClr val="bg1">
                    <a:lumMod val="75000"/>
                    <a:lumOff val="25000"/>
                  </a:schemeClr>
                </a:solidFill>
                <a:latin typeface="+mn-lt"/>
              </a:rPr>
              <a:t> et </a:t>
            </a:r>
            <a:br>
              <a:rPr lang="fr-FR" sz="4000" dirty="0" smtClean="0">
                <a:solidFill>
                  <a:schemeClr val="bg1">
                    <a:lumMod val="75000"/>
                    <a:lumOff val="25000"/>
                  </a:schemeClr>
                </a:solidFill>
                <a:latin typeface="+mn-lt"/>
              </a:rPr>
            </a:br>
            <a:r>
              <a:rPr lang="fr-FR" sz="4000" dirty="0" smtClean="0">
                <a:solidFill>
                  <a:schemeClr val="bg1">
                    <a:lumMod val="75000"/>
                    <a:lumOff val="25000"/>
                  </a:schemeClr>
                </a:solidFill>
                <a:latin typeface="+mn-lt"/>
              </a:rPr>
              <a:t>Georges Moustaki </a:t>
            </a:r>
            <a:r>
              <a:rPr lang="fr-FR" sz="4000" b="0" dirty="0" smtClean="0">
                <a:latin typeface="+mn-lt"/>
              </a:rPr>
              <a:t/>
            </a:r>
            <a:br>
              <a:rPr lang="fr-FR" sz="4000" b="0" dirty="0" smtClean="0">
                <a:latin typeface="+mn-lt"/>
              </a:rPr>
            </a:br>
            <a:endParaRPr lang="el-GR" sz="4000" dirty="0">
              <a:latin typeface="+mn-lt"/>
            </a:endParaRPr>
          </a:p>
        </p:txBody>
      </p:sp>
      <p:sp>
        <p:nvSpPr>
          <p:cNvPr id="4" name="Content Placeholder 3"/>
          <p:cNvSpPr>
            <a:spLocks noGrp="1"/>
          </p:cNvSpPr>
          <p:nvPr>
            <p:ph idx="1"/>
          </p:nvPr>
        </p:nvSpPr>
        <p:spPr>
          <a:xfrm>
            <a:off x="357158" y="2357430"/>
            <a:ext cx="8229600" cy="4320520"/>
          </a:xfrm>
        </p:spPr>
        <p:txBody>
          <a:bodyPr>
            <a:noAutofit/>
          </a:bodyPr>
          <a:lstStyle/>
          <a:p>
            <a:pPr algn="ctr">
              <a:buNone/>
            </a:pPr>
            <a:r>
              <a:rPr lang="fr-FR" sz="3000" dirty="0" smtClean="0">
                <a:effectLst>
                  <a:outerShdw blurRad="38100" dist="38100" dir="2700000" algn="tl">
                    <a:srgbClr val="000000">
                      <a:alpha val="43137"/>
                    </a:srgbClr>
                  </a:outerShdw>
                </a:effectLst>
              </a:rPr>
              <a:t>Séance de travail entre le compositeur                    </a:t>
            </a:r>
            <a:r>
              <a:rPr lang="fr-FR" sz="3000" dirty="0" err="1" smtClean="0">
                <a:effectLst>
                  <a:outerShdw blurRad="38100" dist="38100" dir="2700000" algn="tl">
                    <a:srgbClr val="000000">
                      <a:alpha val="43137"/>
                    </a:srgbClr>
                  </a:outerShdw>
                </a:effectLst>
              </a:rPr>
              <a:t>Mikis</a:t>
            </a:r>
            <a:r>
              <a:rPr lang="fr-FR" sz="3000" dirty="0" smtClean="0">
                <a:effectLst>
                  <a:outerShdw blurRad="38100" dist="38100" dir="2700000" algn="tl">
                    <a:srgbClr val="000000">
                      <a:alpha val="43137"/>
                    </a:srgbClr>
                  </a:outerShdw>
                </a:effectLst>
              </a:rPr>
              <a:t> Theodorakis, tout juste libéré de prison et Georges Moustaki, afin d'adapter en français des chansons écrites par Theodorakis pendant sa détention. Chacun dans sa langue, les deux hommes interprètent en duo </a:t>
            </a:r>
            <a:r>
              <a:rPr lang="fr-FR" sz="3000" i="1" dirty="0" smtClean="0">
                <a:effectLst>
                  <a:outerShdw blurRad="38100" dist="38100" dir="2700000" algn="tl">
                    <a:srgbClr val="000000">
                      <a:alpha val="43137"/>
                    </a:srgbClr>
                  </a:outerShdw>
                </a:effectLst>
              </a:rPr>
              <a:t>Nous sommes deux</a:t>
            </a:r>
            <a:r>
              <a:rPr lang="fr-FR" sz="3000" dirty="0" smtClean="0">
                <a:effectLst>
                  <a:outerShdw blurRad="38100" dist="38100" dir="2700000" algn="tl">
                    <a:srgbClr val="000000">
                      <a:alpha val="43137"/>
                    </a:srgbClr>
                  </a:outerShdw>
                </a:effectLst>
              </a:rPr>
              <a:t>, en s'accompagnant à la guitare et au piano.</a:t>
            </a:r>
            <a:endParaRPr lang="el-GR" sz="3000" dirty="0">
              <a:effectLst>
                <a:outerShdw blurRad="38100" dist="38100" dir="2700000" algn="tl">
                  <a:srgbClr val="000000">
                    <a:alpha val="43137"/>
                  </a:srgbClr>
                </a:outerShdw>
              </a:effectLst>
            </a:endParaRPr>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Evagelia\Desktop\WP_000812.jpg"/>
          <p:cNvPicPr>
            <a:picLocks noGrp="1" noChangeAspect="1" noChangeArrowheads="1"/>
          </p:cNvPicPr>
          <p:nvPr>
            <p:ph type="pic" idx="1"/>
          </p:nvPr>
        </p:nvPicPr>
        <p:blipFill>
          <a:blip r:embed="rId2" cstate="print"/>
          <a:srcRect t="22928" b="22928"/>
          <a:stretch>
            <a:fillRect/>
          </a:stretch>
        </p:blipFill>
        <p:spPr bwMode="auto">
          <a:xfrm>
            <a:off x="-126620" y="0"/>
            <a:ext cx="9179484" cy="6597352"/>
          </a:xfrm>
          <a:prstGeom prst="rect">
            <a:avLst/>
          </a:prstGeom>
          <a:noFill/>
        </p:spPr>
      </p:pic>
      <p:sp>
        <p:nvSpPr>
          <p:cNvPr id="3" name="Title 2"/>
          <p:cNvSpPr>
            <a:spLocks noGrp="1"/>
          </p:cNvSpPr>
          <p:nvPr>
            <p:ph type="title"/>
          </p:nvPr>
        </p:nvSpPr>
        <p:spPr>
          <a:xfrm>
            <a:off x="899592" y="0"/>
            <a:ext cx="6912768" cy="522288"/>
          </a:xfrm>
        </p:spPr>
        <p:txBody>
          <a:bodyPr>
            <a:noAutofit/>
          </a:bodyPr>
          <a:lstStyle/>
          <a:p>
            <a:r>
              <a:rPr lang="en-US" sz="2800" dirty="0" err="1" smtClean="0">
                <a:solidFill>
                  <a:schemeClr val="tx1">
                    <a:lumMod val="95000"/>
                  </a:schemeClr>
                </a:solidFill>
                <a:latin typeface="Georgia" pitchFamily="18" charset="0"/>
              </a:rPr>
              <a:t>Affiche</a:t>
            </a:r>
            <a:r>
              <a:rPr lang="en-US" sz="2800" dirty="0" smtClean="0">
                <a:solidFill>
                  <a:schemeClr val="tx1">
                    <a:lumMod val="95000"/>
                  </a:schemeClr>
                </a:solidFill>
                <a:latin typeface="Georgia" pitchFamily="18" charset="0"/>
              </a:rPr>
              <a:t>  </a:t>
            </a:r>
            <a:r>
              <a:rPr lang="en-US" sz="2800" dirty="0" err="1" smtClean="0">
                <a:solidFill>
                  <a:schemeClr val="tx1">
                    <a:lumMod val="95000"/>
                  </a:schemeClr>
                </a:solidFill>
                <a:latin typeface="Georgia" pitchFamily="18" charset="0"/>
              </a:rPr>
              <a:t>réalisée</a:t>
            </a:r>
            <a:r>
              <a:rPr lang="en-US" sz="2800" dirty="0" smtClean="0">
                <a:solidFill>
                  <a:schemeClr val="tx1">
                    <a:lumMod val="95000"/>
                  </a:schemeClr>
                </a:solidFill>
                <a:latin typeface="Georgia" pitchFamily="18" charset="0"/>
              </a:rPr>
              <a:t> par les </a:t>
            </a:r>
            <a:r>
              <a:rPr lang="en-US" sz="2800" dirty="0" err="1" smtClean="0">
                <a:solidFill>
                  <a:schemeClr val="tx1">
                    <a:lumMod val="95000"/>
                  </a:schemeClr>
                </a:solidFill>
                <a:latin typeface="Georgia" pitchFamily="18" charset="0"/>
              </a:rPr>
              <a:t>élèves</a:t>
            </a:r>
            <a:r>
              <a:rPr lang="en-US" sz="2800" dirty="0" smtClean="0">
                <a:solidFill>
                  <a:schemeClr val="tx1">
                    <a:lumMod val="95000"/>
                  </a:schemeClr>
                </a:solidFill>
                <a:latin typeface="Georgia" pitchFamily="18" charset="0"/>
              </a:rPr>
              <a:t>   </a:t>
            </a:r>
            <a:endParaRPr lang="el-GR" sz="2800" dirty="0">
              <a:solidFill>
                <a:schemeClr val="tx1">
                  <a:lumMod val="95000"/>
                </a:schemeClr>
              </a:solidFill>
              <a:latin typeface="Georgia" pitchFamily="18" charset="0"/>
            </a:endParaRPr>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Evagelia\Desktop\affiche Γ1.jpg"/>
          <p:cNvPicPr>
            <a:picLocks noGrp="1" noChangeAspect="1" noChangeArrowheads="1"/>
          </p:cNvPicPr>
          <p:nvPr>
            <p:ph type="pic" idx="1"/>
          </p:nvPr>
        </p:nvPicPr>
        <p:blipFill>
          <a:blip r:embed="rId2" cstate="print"/>
          <a:srcRect t="1832" b="1832"/>
          <a:stretch>
            <a:fillRect/>
          </a:stretch>
        </p:blipFill>
        <p:spPr bwMode="auto">
          <a:xfrm>
            <a:off x="52113" y="1"/>
            <a:ext cx="9091887" cy="7293430"/>
          </a:xfrm>
          <a:prstGeom prst="rect">
            <a:avLst/>
          </a:prstGeom>
          <a:noFill/>
        </p:spPr>
      </p:pic>
      <p:sp>
        <p:nvSpPr>
          <p:cNvPr id="2" name="Title 1"/>
          <p:cNvSpPr>
            <a:spLocks noGrp="1"/>
          </p:cNvSpPr>
          <p:nvPr>
            <p:ph type="title"/>
          </p:nvPr>
        </p:nvSpPr>
        <p:spPr>
          <a:xfrm>
            <a:off x="1331640" y="0"/>
            <a:ext cx="6408712" cy="522288"/>
          </a:xfrm>
        </p:spPr>
        <p:txBody>
          <a:bodyPr>
            <a:noAutofit/>
          </a:bodyPr>
          <a:lstStyle/>
          <a:p>
            <a:r>
              <a:rPr lang="en-US" sz="2800" dirty="0" err="1" smtClean="0">
                <a:solidFill>
                  <a:schemeClr val="tx1">
                    <a:lumMod val="95000"/>
                  </a:schemeClr>
                </a:solidFill>
                <a:latin typeface="Georgia" pitchFamily="18" charset="0"/>
              </a:rPr>
              <a:t>Affiche</a:t>
            </a:r>
            <a:r>
              <a:rPr lang="en-US" sz="2800" dirty="0" smtClean="0">
                <a:solidFill>
                  <a:schemeClr val="tx1">
                    <a:lumMod val="95000"/>
                  </a:schemeClr>
                </a:solidFill>
                <a:latin typeface="Georgia" pitchFamily="18" charset="0"/>
              </a:rPr>
              <a:t>  </a:t>
            </a:r>
            <a:r>
              <a:rPr lang="en-US" sz="2800" dirty="0" err="1" smtClean="0">
                <a:solidFill>
                  <a:schemeClr val="tx1">
                    <a:lumMod val="95000"/>
                  </a:schemeClr>
                </a:solidFill>
                <a:latin typeface="Georgia" pitchFamily="18" charset="0"/>
              </a:rPr>
              <a:t>réalisée</a:t>
            </a:r>
            <a:r>
              <a:rPr lang="en-US" sz="2800" dirty="0" smtClean="0">
                <a:solidFill>
                  <a:schemeClr val="tx1">
                    <a:lumMod val="95000"/>
                  </a:schemeClr>
                </a:solidFill>
                <a:latin typeface="Georgia" pitchFamily="18" charset="0"/>
              </a:rPr>
              <a:t> par les </a:t>
            </a:r>
            <a:r>
              <a:rPr lang="en-US" sz="2800" dirty="0" err="1" smtClean="0">
                <a:solidFill>
                  <a:schemeClr val="tx1">
                    <a:lumMod val="95000"/>
                  </a:schemeClr>
                </a:solidFill>
                <a:latin typeface="Georgia" pitchFamily="18" charset="0"/>
              </a:rPr>
              <a:t>élèves</a:t>
            </a:r>
            <a:r>
              <a:rPr lang="en-US" sz="2800" dirty="0" smtClean="0">
                <a:solidFill>
                  <a:schemeClr val="tx1">
                    <a:lumMod val="95000"/>
                  </a:schemeClr>
                </a:solidFill>
                <a:latin typeface="Georgia" pitchFamily="18" charset="0"/>
              </a:rPr>
              <a:t> </a:t>
            </a:r>
            <a:endParaRPr lang="el-GR" sz="2800" dirty="0">
              <a:solidFill>
                <a:schemeClr val="tx1">
                  <a:lumMod val="95000"/>
                </a:schemeClr>
              </a:solidFill>
              <a:latin typeface="Georgia" pitchFamily="18" charset="0"/>
            </a:endParaRPr>
          </a:p>
        </p:txBody>
      </p:sp>
    </p:spTree>
  </p:cSld>
  <p:clrMapOvr>
    <a:masterClrMapping/>
  </p:clrMapOvr>
  <p:transition>
    <p:fade thruBlk="1"/>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4162474"/>
          </a:xfrm>
        </p:spPr>
        <p:txBody>
          <a:bodyPr>
            <a:normAutofit/>
          </a:bodyPr>
          <a:lstStyle/>
          <a:p>
            <a:r>
              <a:rPr lang="en-US" dirty="0" err="1" smtClean="0">
                <a:solidFill>
                  <a:schemeClr val="tx1">
                    <a:lumMod val="95000"/>
                  </a:schemeClr>
                </a:solidFill>
                <a:latin typeface="Georgia" pitchFamily="18" charset="0"/>
              </a:rPr>
              <a:t>Réalisation</a:t>
            </a:r>
            <a:r>
              <a:rPr lang="en-US" dirty="0" smtClean="0">
                <a:solidFill>
                  <a:schemeClr val="tx1">
                    <a:lumMod val="95000"/>
                  </a:schemeClr>
                </a:solidFill>
                <a:latin typeface="Georgia" pitchFamily="18" charset="0"/>
              </a:rPr>
              <a:t>:</a:t>
            </a:r>
            <a:br>
              <a:rPr lang="en-US" dirty="0" smtClean="0">
                <a:solidFill>
                  <a:schemeClr val="tx1">
                    <a:lumMod val="95000"/>
                  </a:schemeClr>
                </a:solidFill>
                <a:latin typeface="Georgia" pitchFamily="18" charset="0"/>
              </a:rPr>
            </a:br>
            <a:r>
              <a:rPr lang="en-US" dirty="0" smtClean="0">
                <a:solidFill>
                  <a:schemeClr val="tx1">
                    <a:lumMod val="95000"/>
                  </a:schemeClr>
                </a:solidFill>
                <a:latin typeface="Georgia" pitchFamily="18" charset="0"/>
              </a:rPr>
              <a:t>Les </a:t>
            </a:r>
            <a:r>
              <a:rPr lang="en-US" dirty="0" err="1" smtClean="0">
                <a:solidFill>
                  <a:schemeClr val="tx1">
                    <a:lumMod val="95000"/>
                  </a:schemeClr>
                </a:solidFill>
                <a:latin typeface="Georgia" pitchFamily="18" charset="0"/>
              </a:rPr>
              <a:t>élèves</a:t>
            </a:r>
            <a:r>
              <a:rPr lang="en-US" dirty="0" smtClean="0">
                <a:solidFill>
                  <a:schemeClr val="tx1">
                    <a:lumMod val="95000"/>
                  </a:schemeClr>
                </a:solidFill>
                <a:latin typeface="Georgia" pitchFamily="18" charset="0"/>
              </a:rPr>
              <a:t> de </a:t>
            </a:r>
            <a:r>
              <a:rPr lang="el-GR" dirty="0" smtClean="0">
                <a:solidFill>
                  <a:schemeClr val="tx1">
                    <a:lumMod val="95000"/>
                  </a:schemeClr>
                </a:solidFill>
                <a:latin typeface="Georgia" pitchFamily="18" charset="0"/>
              </a:rPr>
              <a:t>Γ1</a:t>
            </a:r>
            <a:endParaRPr lang="el-GR" dirty="0">
              <a:solidFill>
                <a:schemeClr val="tx1">
                  <a:lumMod val="95000"/>
                </a:schemeClr>
              </a:solidFill>
              <a:latin typeface="Georgia" pitchFamily="18" charset="0"/>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pic>
        <p:nvPicPr>
          <p:cNvPr id="17410" name="Picture 2" descr="https://encrypted-tbn0.gstatic.com/images?q=tbn:ANd9GcQ_3nRne1kQW2aV_D1yRsJpyIC9aaDnVSvl4N4MTL4TW7MGDUfe"/>
          <p:cNvPicPr>
            <a:picLocks noGrp="1" noChangeAspect="1" noChangeArrowheads="1"/>
          </p:cNvPicPr>
          <p:nvPr>
            <p:ph type="pic" idx="1"/>
          </p:nvPr>
        </p:nvPicPr>
        <p:blipFill>
          <a:blip r:embed="rId2" cstate="print"/>
          <a:srcRect t="23874" b="23874"/>
          <a:stretch>
            <a:fillRect/>
          </a:stretch>
        </p:blipFill>
        <p:spPr bwMode="auto">
          <a:xfrm>
            <a:off x="-57087" y="-49819"/>
            <a:ext cx="9201087" cy="6907819"/>
          </a:xfrm>
          <a:prstGeom prst="rect">
            <a:avLst/>
          </a:prstGeom>
          <a:noFill/>
        </p:spPr>
      </p:pic>
      <p:sp>
        <p:nvSpPr>
          <p:cNvPr id="4" name="Text Placeholder 3"/>
          <p:cNvSpPr>
            <a:spLocks noGrp="1"/>
          </p:cNvSpPr>
          <p:nvPr>
            <p:ph type="body" sz="half" idx="2"/>
          </p:nvPr>
        </p:nvSpPr>
        <p:spPr>
          <a:xfrm>
            <a:off x="2555776" y="5949280"/>
            <a:ext cx="3816424" cy="458344"/>
          </a:xfrm>
          <a:effectLst>
            <a:glow rad="228600">
              <a:schemeClr val="accent6">
                <a:satMod val="175000"/>
                <a:alpha val="40000"/>
              </a:schemeClr>
            </a:glow>
            <a:outerShdw blurRad="40000" dist="20000" dir="5400000" rotWithShape="0">
              <a:srgbClr val="000000">
                <a:alpha val="38000"/>
              </a:srgbClr>
            </a:outerShdw>
            <a:softEdge rad="127000"/>
          </a:effectLst>
        </p:spPr>
        <p:style>
          <a:lnRef idx="1">
            <a:schemeClr val="accent6"/>
          </a:lnRef>
          <a:fillRef idx="2">
            <a:schemeClr val="accent6"/>
          </a:fillRef>
          <a:effectRef idx="1">
            <a:schemeClr val="accent6"/>
          </a:effectRef>
          <a:fontRef idx="minor">
            <a:schemeClr val="dk1"/>
          </a:fontRef>
        </p:style>
        <p:txBody>
          <a:bodyPr>
            <a:normAutofit fontScale="77500" lnSpcReduction="20000"/>
          </a:bodyPr>
          <a:lstStyle/>
          <a:p>
            <a:pPr algn="ctr"/>
            <a:r>
              <a:rPr lang="en-GB" sz="3600" b="1" dirty="0" err="1" smtClean="0">
                <a:effectLst>
                  <a:outerShdw blurRad="38100" dist="38100" dir="2700000" algn="tl">
                    <a:srgbClr val="000000">
                      <a:alpha val="43137"/>
                    </a:srgbClr>
                  </a:outerShdw>
                </a:effectLst>
              </a:rPr>
              <a:t>Éteinds</a:t>
            </a:r>
            <a:r>
              <a:rPr lang="en-GB" sz="3600" b="1" dirty="0" smtClean="0">
                <a:effectLst>
                  <a:outerShdw blurRad="38100" dist="38100" dir="2700000" algn="tl">
                    <a:srgbClr val="000000">
                      <a:alpha val="43137"/>
                    </a:srgbClr>
                  </a:outerShdw>
                </a:effectLst>
              </a:rPr>
              <a:t> </a:t>
            </a:r>
            <a:r>
              <a:rPr lang="en-GB" sz="3600" b="1" dirty="0">
                <a:effectLst>
                  <a:outerShdw blurRad="38100" dist="38100" dir="2700000" algn="tl">
                    <a:srgbClr val="000000">
                      <a:alpha val="43137"/>
                    </a:srgbClr>
                  </a:outerShdw>
                </a:effectLst>
              </a:rPr>
              <a:t>la </a:t>
            </a:r>
            <a:r>
              <a:rPr lang="en-GB" sz="3600" b="1" dirty="0" err="1">
                <a:effectLst>
                  <a:outerShdw blurRad="38100" dist="38100" dir="2700000" algn="tl">
                    <a:srgbClr val="000000">
                      <a:alpha val="43137"/>
                    </a:srgbClr>
                  </a:outerShdw>
                </a:effectLst>
              </a:rPr>
              <a:t>lampe</a:t>
            </a:r>
            <a:endParaRPr lang="el-GR" sz="3600" b="1" dirty="0">
              <a:effectLst>
                <a:outerShdw blurRad="38100" dist="38100" dir="2700000" algn="tl">
                  <a:srgbClr val="000000">
                    <a:alpha val="43137"/>
                  </a:srgbClr>
                </a:outerShdw>
              </a:effectLst>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pic>
        <p:nvPicPr>
          <p:cNvPr id="18434" name="Picture 2" descr="https://encrypted-tbn2.gstatic.com/images?q=tbn:ANd9GcTZD5JFlg8VXO6bCNsexSKUC-HmqIIHF7cjoqpg_PBkkj912eWzkQ"/>
          <p:cNvPicPr>
            <a:picLocks noGrp="1" noChangeAspect="1" noChangeArrowheads="1"/>
          </p:cNvPicPr>
          <p:nvPr>
            <p:ph type="pic" idx="1"/>
          </p:nvPr>
        </p:nvPicPr>
        <p:blipFill>
          <a:blip r:embed="rId2" cstate="print"/>
          <a:srcRect l="11346" r="11346"/>
          <a:stretch>
            <a:fillRect/>
          </a:stretch>
        </p:blipFill>
        <p:spPr bwMode="auto">
          <a:xfrm>
            <a:off x="0" y="0"/>
            <a:ext cx="9144000" cy="6858000"/>
          </a:xfrm>
          <a:prstGeom prst="rect">
            <a:avLst/>
          </a:prstGeom>
          <a:noFill/>
        </p:spPr>
      </p:pic>
      <p:sp>
        <p:nvSpPr>
          <p:cNvPr id="4" name="Text Placeholder 3"/>
          <p:cNvSpPr>
            <a:spLocks noGrp="1"/>
          </p:cNvSpPr>
          <p:nvPr>
            <p:ph type="body" sz="half" idx="2"/>
          </p:nvPr>
        </p:nvSpPr>
        <p:spPr>
          <a:xfrm>
            <a:off x="3203848" y="5949280"/>
            <a:ext cx="3456384" cy="530352"/>
          </a:xfrm>
          <a:noFill/>
          <a:ln>
            <a:noFill/>
          </a:ln>
          <a:effectLst>
            <a:glow rad="228600">
              <a:schemeClr val="accent5">
                <a:satMod val="175000"/>
                <a:alpha val="40000"/>
              </a:schemeClr>
            </a:glow>
            <a:outerShdw blurRad="40000" dist="20000" dir="5400000" rotWithShape="0">
              <a:srgbClr val="000000">
                <a:alpha val="38000"/>
              </a:srgbClr>
            </a:outerShdw>
            <a:softEdge rad="127000"/>
          </a:effectLst>
        </p:spPr>
        <p:style>
          <a:lnRef idx="1">
            <a:schemeClr val="dk1"/>
          </a:lnRef>
          <a:fillRef idx="2">
            <a:schemeClr val="dk1"/>
          </a:fillRef>
          <a:effectRef idx="1">
            <a:schemeClr val="dk1"/>
          </a:effectRef>
          <a:fontRef idx="minor">
            <a:schemeClr val="dk1"/>
          </a:fontRef>
        </p:style>
        <p:txBody>
          <a:bodyPr>
            <a:normAutofit/>
          </a:bodyPr>
          <a:lstStyle/>
          <a:p>
            <a:pPr algn="ctr"/>
            <a:r>
              <a:rPr lang="en-GB" sz="2800" b="1" dirty="0">
                <a:effectLst>
                  <a:outerShdw blurRad="38100" dist="38100" dir="2700000" algn="tl">
                    <a:srgbClr val="000000">
                      <a:alpha val="43137"/>
                    </a:srgbClr>
                  </a:outerShdw>
                </a:effectLst>
              </a:rPr>
              <a:t>le </a:t>
            </a:r>
            <a:r>
              <a:rPr lang="en-GB" sz="2800" b="1" dirty="0" err="1">
                <a:effectLst>
                  <a:outerShdw blurRad="38100" dist="38100" dir="2700000" algn="tl">
                    <a:srgbClr val="000000">
                      <a:alpha val="43137"/>
                    </a:srgbClr>
                  </a:outerShdw>
                </a:effectLst>
              </a:rPr>
              <a:t>gardien</a:t>
            </a:r>
            <a:r>
              <a:rPr lang="en-GB" sz="2800" b="1" dirty="0">
                <a:effectLst>
                  <a:outerShdw blurRad="38100" dist="38100" dir="2700000" algn="tl">
                    <a:srgbClr val="000000">
                      <a:alpha val="43137"/>
                    </a:srgbClr>
                  </a:outerShdw>
                </a:effectLst>
              </a:rPr>
              <a:t> frappe</a:t>
            </a:r>
            <a:endParaRPr lang="el-GR" sz="2800" b="1" dirty="0">
              <a:effectLst>
                <a:outerShdw blurRad="38100" dist="38100" dir="2700000" algn="tl">
                  <a:srgbClr val="000000">
                    <a:alpha val="43137"/>
                  </a:srgbClr>
                </a:outerShdw>
              </a:effectLst>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pic>
        <p:nvPicPr>
          <p:cNvPr id="19458" name="Picture 2" descr="http://s.kathimerini.gr/resources/2014-04/karelli--2-thumb-large.jpg"/>
          <p:cNvPicPr>
            <a:picLocks noGrp="1" noChangeAspect="1" noChangeArrowheads="1"/>
          </p:cNvPicPr>
          <p:nvPr>
            <p:ph type="pic" idx="1"/>
          </p:nvPr>
        </p:nvPicPr>
        <p:blipFill>
          <a:blip r:embed="rId2" cstate="print"/>
          <a:srcRect l="6785" r="6785"/>
          <a:stretch>
            <a:fillRect/>
          </a:stretch>
        </p:blipFill>
        <p:spPr bwMode="auto">
          <a:xfrm>
            <a:off x="0" y="0"/>
            <a:ext cx="9144000" cy="6858000"/>
          </a:xfrm>
          <a:prstGeom prst="rect">
            <a:avLst/>
          </a:prstGeom>
          <a:noFill/>
        </p:spPr>
      </p:pic>
      <p:sp>
        <p:nvSpPr>
          <p:cNvPr id="4" name="Text Placeholder 3"/>
          <p:cNvSpPr>
            <a:spLocks noGrp="1"/>
          </p:cNvSpPr>
          <p:nvPr>
            <p:ph type="body" sz="half" idx="2"/>
          </p:nvPr>
        </p:nvSpPr>
        <p:spPr>
          <a:xfrm>
            <a:off x="1835696" y="3284984"/>
            <a:ext cx="6120680" cy="576064"/>
          </a:xfrm>
          <a:noFill/>
          <a:ln>
            <a:noFill/>
          </a:ln>
          <a:effectLst>
            <a:glow rad="228600">
              <a:schemeClr val="accent5">
                <a:satMod val="175000"/>
                <a:alpha val="40000"/>
              </a:schemeClr>
            </a:glow>
            <a:outerShdw blurRad="40000" dist="20000" dir="5400000" rotWithShape="0">
              <a:srgbClr val="000000">
                <a:alpha val="38000"/>
              </a:srgbClr>
            </a:outerShdw>
            <a:softEdge rad="127000"/>
          </a:effectLst>
        </p:spPr>
        <p:style>
          <a:lnRef idx="1">
            <a:schemeClr val="dk1"/>
          </a:lnRef>
          <a:fillRef idx="2">
            <a:schemeClr val="dk1"/>
          </a:fillRef>
          <a:effectRef idx="1">
            <a:schemeClr val="dk1"/>
          </a:effectRef>
          <a:fontRef idx="minor">
            <a:schemeClr val="dk1"/>
          </a:fontRef>
        </p:style>
        <p:txBody>
          <a:bodyPr>
            <a:noAutofit/>
          </a:bodyPr>
          <a:lstStyle/>
          <a:p>
            <a:pPr algn="ctr"/>
            <a:r>
              <a:rPr lang="en-GB" sz="2800" b="1" dirty="0" err="1">
                <a:effectLst>
                  <a:outerShdw blurRad="38100" dist="38100" dir="2700000" algn="tl">
                    <a:srgbClr val="000000">
                      <a:alpha val="43137"/>
                    </a:srgbClr>
                  </a:outerShdw>
                </a:effectLst>
              </a:rPr>
              <a:t>Ce</a:t>
            </a:r>
            <a:r>
              <a:rPr lang="en-GB" sz="2800" b="1" dirty="0">
                <a:effectLst>
                  <a:outerShdw blurRad="38100" dist="38100" dir="2700000" algn="tl">
                    <a:srgbClr val="000000">
                      <a:alpha val="43137"/>
                    </a:srgbClr>
                  </a:outerShdw>
                </a:effectLst>
              </a:rPr>
              <a:t> </a:t>
            </a:r>
            <a:r>
              <a:rPr lang="en-GB" sz="2800" b="1" dirty="0" err="1">
                <a:effectLst>
                  <a:outerShdw blurRad="38100" dist="38100" dir="2700000" algn="tl">
                    <a:srgbClr val="000000">
                      <a:alpha val="43137"/>
                    </a:srgbClr>
                  </a:outerShdw>
                </a:effectLst>
              </a:rPr>
              <a:t>soir</a:t>
            </a:r>
            <a:r>
              <a:rPr lang="en-GB" sz="2800" b="1" dirty="0">
                <a:effectLst>
                  <a:outerShdw blurRad="38100" dist="38100" dir="2700000" algn="tl">
                    <a:srgbClr val="000000">
                      <a:alpha val="43137"/>
                    </a:srgbClr>
                  </a:outerShdw>
                </a:effectLst>
              </a:rPr>
              <a:t> </a:t>
            </a:r>
            <a:r>
              <a:rPr lang="en-GB" sz="2800" b="1" dirty="0" err="1">
                <a:effectLst>
                  <a:outerShdw blurRad="38100" dist="38100" dir="2700000" algn="tl">
                    <a:srgbClr val="000000">
                      <a:alpha val="43137"/>
                    </a:srgbClr>
                  </a:outerShdw>
                </a:effectLst>
              </a:rPr>
              <a:t>ils</a:t>
            </a:r>
            <a:r>
              <a:rPr lang="en-GB" sz="2800" b="1" dirty="0">
                <a:effectLst>
                  <a:outerShdw blurRad="38100" dist="38100" dir="2700000" algn="tl">
                    <a:srgbClr val="000000">
                      <a:alpha val="43137"/>
                    </a:srgbClr>
                  </a:outerShdw>
                </a:effectLst>
              </a:rPr>
              <a:t> </a:t>
            </a:r>
            <a:r>
              <a:rPr lang="en-GB" sz="2800" b="1" dirty="0" err="1">
                <a:effectLst>
                  <a:outerShdw blurRad="38100" dist="38100" dir="2700000" algn="tl">
                    <a:srgbClr val="000000">
                      <a:alpha val="43137"/>
                    </a:srgbClr>
                  </a:outerShdw>
                </a:effectLst>
              </a:rPr>
              <a:t>reviendront</a:t>
            </a:r>
            <a:r>
              <a:rPr lang="en-GB" sz="2800" b="1" dirty="0">
                <a:effectLst>
                  <a:outerShdw blurRad="38100" dist="38100" dir="2700000" algn="tl">
                    <a:srgbClr val="000000">
                      <a:alpha val="43137"/>
                    </a:srgbClr>
                  </a:outerShdw>
                </a:effectLst>
              </a:rPr>
              <a:t> nous </a:t>
            </a:r>
            <a:r>
              <a:rPr lang="en-GB" sz="2800" b="1" dirty="0" err="1" smtClean="0">
                <a:effectLst>
                  <a:outerShdw blurRad="38100" dist="38100" dir="2700000" algn="tl">
                    <a:srgbClr val="000000">
                      <a:alpha val="43137"/>
                    </a:srgbClr>
                  </a:outerShdw>
                </a:effectLst>
              </a:rPr>
              <a:t>voir</a:t>
            </a:r>
            <a:endParaRPr lang="el-GR" sz="2800" b="1" dirty="0">
              <a:effectLst>
                <a:outerShdw blurRad="38100" dist="38100" dir="2700000" algn="tl">
                  <a:srgbClr val="000000">
                    <a:alpha val="43137"/>
                  </a:srgbClr>
                </a:outerShdw>
              </a:effectLst>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pic>
        <p:nvPicPr>
          <p:cNvPr id="20482" name="Picture 2" descr="http://s.kathimerini.gr/resources/2014-04/chrono-thumb-large.jpg"/>
          <p:cNvPicPr>
            <a:picLocks noGrp="1" noChangeAspect="1" noChangeArrowheads="1"/>
          </p:cNvPicPr>
          <p:nvPr>
            <p:ph type="pic" idx="1"/>
          </p:nvPr>
        </p:nvPicPr>
        <p:blipFill>
          <a:blip r:embed="rId2" cstate="print"/>
          <a:stretch>
            <a:fillRect/>
          </a:stretch>
        </p:blipFill>
        <p:spPr bwMode="auto">
          <a:xfrm>
            <a:off x="0" y="-171400"/>
            <a:ext cx="9144000" cy="7124568"/>
          </a:xfrm>
          <a:prstGeom prst="rect">
            <a:avLst/>
          </a:prstGeom>
          <a:noFill/>
        </p:spPr>
      </p:pic>
      <p:sp>
        <p:nvSpPr>
          <p:cNvPr id="4" name="Text Placeholder 3"/>
          <p:cNvSpPr>
            <a:spLocks noGrp="1"/>
          </p:cNvSpPr>
          <p:nvPr>
            <p:ph type="body" sz="half" idx="2"/>
          </p:nvPr>
        </p:nvSpPr>
        <p:spPr>
          <a:xfrm>
            <a:off x="1331640" y="5589240"/>
            <a:ext cx="6192688" cy="864096"/>
          </a:xfrm>
          <a:noFill/>
          <a:ln>
            <a:noFill/>
          </a:ln>
          <a:effectLst>
            <a:glow rad="228600">
              <a:schemeClr val="accent5">
                <a:satMod val="175000"/>
                <a:alpha val="40000"/>
              </a:schemeClr>
            </a:glow>
            <a:outerShdw blurRad="40000" dist="20000" dir="5400000" rotWithShape="0">
              <a:srgbClr val="000000">
                <a:alpha val="38000"/>
              </a:srgbClr>
            </a:outerShdw>
            <a:softEdge rad="127000"/>
          </a:effectLst>
        </p:spPr>
        <p:style>
          <a:lnRef idx="1">
            <a:schemeClr val="dk1"/>
          </a:lnRef>
          <a:fillRef idx="2">
            <a:schemeClr val="dk1"/>
          </a:fillRef>
          <a:effectRef idx="1">
            <a:schemeClr val="dk1"/>
          </a:effectRef>
          <a:fontRef idx="minor">
            <a:schemeClr val="dk1"/>
          </a:fontRef>
        </p:style>
        <p:txBody>
          <a:bodyPr>
            <a:noAutofit/>
          </a:bodyPr>
          <a:lstStyle/>
          <a:p>
            <a:pPr algn="ctr"/>
            <a:r>
              <a:rPr lang="en-GB" sz="2800" b="1" dirty="0">
                <a:effectLst>
                  <a:outerShdw blurRad="38100" dist="38100" dir="2700000" algn="tl">
                    <a:srgbClr val="000000">
                      <a:alpha val="43137"/>
                    </a:srgbClr>
                  </a:outerShdw>
                </a:effectLst>
              </a:rPr>
              <a:t>L’ un </a:t>
            </a:r>
            <a:r>
              <a:rPr lang="en-GB" sz="2800" b="1" dirty="0" err="1">
                <a:effectLst>
                  <a:outerShdw blurRad="38100" dist="38100" dir="2700000" algn="tl">
                    <a:srgbClr val="000000">
                      <a:alpha val="43137"/>
                    </a:srgbClr>
                  </a:outerShdw>
                </a:effectLst>
              </a:rPr>
              <a:t>va</a:t>
            </a:r>
            <a:r>
              <a:rPr lang="en-GB" sz="2800" b="1" dirty="0">
                <a:effectLst>
                  <a:outerShdw blurRad="38100" dist="38100" dir="2700000" algn="tl">
                    <a:srgbClr val="000000">
                      <a:alpha val="43137"/>
                    </a:srgbClr>
                  </a:outerShdw>
                </a:effectLst>
              </a:rPr>
              <a:t> </a:t>
            </a:r>
            <a:r>
              <a:rPr lang="en-GB" sz="2800" b="1" dirty="0" err="1">
                <a:effectLst>
                  <a:outerShdw blurRad="38100" dist="38100" dir="2700000" algn="tl">
                    <a:srgbClr val="000000">
                      <a:alpha val="43137"/>
                    </a:srgbClr>
                  </a:outerShdw>
                </a:effectLst>
              </a:rPr>
              <a:t>devant</a:t>
            </a:r>
            <a:r>
              <a:rPr lang="en-GB" sz="2800" b="1" dirty="0">
                <a:effectLst>
                  <a:outerShdw blurRad="38100" dist="38100" dir="2700000" algn="tl">
                    <a:srgbClr val="000000">
                      <a:alpha val="43137"/>
                    </a:srgbClr>
                  </a:outerShdw>
                </a:effectLst>
              </a:rPr>
              <a:t>, l’ un </a:t>
            </a:r>
            <a:r>
              <a:rPr lang="en-GB" sz="2800" b="1" dirty="0" err="1">
                <a:effectLst>
                  <a:outerShdw blurRad="38100" dist="38100" dir="2700000" algn="tl">
                    <a:srgbClr val="000000">
                      <a:alpha val="43137"/>
                    </a:srgbClr>
                  </a:outerShdw>
                </a:effectLst>
              </a:rPr>
              <a:t>va</a:t>
            </a:r>
            <a:r>
              <a:rPr lang="en-GB" sz="2800" b="1" dirty="0">
                <a:effectLst>
                  <a:outerShdw blurRad="38100" dist="38100" dir="2700000" algn="tl">
                    <a:srgbClr val="000000">
                      <a:alpha val="43137"/>
                    </a:srgbClr>
                  </a:outerShdw>
                </a:effectLst>
              </a:rPr>
              <a:t> </a:t>
            </a:r>
            <a:r>
              <a:rPr lang="en-GB" sz="2800" b="1" dirty="0" err="1" smtClean="0">
                <a:effectLst>
                  <a:outerShdw blurRad="38100" dist="38100" dir="2700000" algn="tl">
                    <a:srgbClr val="000000">
                      <a:alpha val="43137"/>
                    </a:srgbClr>
                  </a:outerShdw>
                </a:effectLst>
              </a:rPr>
              <a:t>devant</a:t>
            </a:r>
            <a:r>
              <a:rPr lang="en-GB" sz="2800" b="1" dirty="0" smtClean="0">
                <a:effectLst>
                  <a:outerShdw blurRad="38100" dist="38100" dir="2700000" algn="tl">
                    <a:srgbClr val="000000">
                      <a:alpha val="43137"/>
                    </a:srgbClr>
                  </a:outerShdw>
                </a:effectLst>
              </a:rPr>
              <a:t>                         Et </a:t>
            </a:r>
            <a:r>
              <a:rPr lang="en-GB" sz="2800" b="1" dirty="0">
                <a:effectLst>
                  <a:outerShdw blurRad="38100" dist="38100" dir="2700000" algn="tl">
                    <a:srgbClr val="000000">
                      <a:alpha val="43137"/>
                    </a:srgbClr>
                  </a:outerShdw>
                </a:effectLst>
              </a:rPr>
              <a:t>les </a:t>
            </a:r>
            <a:r>
              <a:rPr lang="en-GB" sz="2800" b="1" dirty="0" err="1">
                <a:effectLst>
                  <a:outerShdw blurRad="38100" dist="38100" dir="2700000" algn="tl">
                    <a:srgbClr val="000000">
                      <a:alpha val="43137"/>
                    </a:srgbClr>
                  </a:outerShdw>
                </a:effectLst>
              </a:rPr>
              <a:t>autres</a:t>
            </a:r>
            <a:r>
              <a:rPr lang="en-GB" sz="2800" b="1" dirty="0">
                <a:effectLst>
                  <a:outerShdw blurRad="38100" dist="38100" dir="2700000" algn="tl">
                    <a:srgbClr val="000000">
                      <a:alpha val="43137"/>
                    </a:srgbClr>
                  </a:outerShdw>
                </a:effectLst>
              </a:rPr>
              <a:t> </a:t>
            </a:r>
            <a:r>
              <a:rPr lang="en-GB" sz="2800" b="1" dirty="0" err="1">
                <a:effectLst>
                  <a:outerShdw blurRad="38100" dist="38100" dir="2700000" algn="tl">
                    <a:srgbClr val="000000">
                      <a:alpha val="43137"/>
                    </a:srgbClr>
                  </a:outerShdw>
                </a:effectLst>
              </a:rPr>
              <a:t>suivent</a:t>
            </a:r>
            <a:r>
              <a:rPr lang="en-GB" sz="2800" b="1" dirty="0">
                <a:effectLst>
                  <a:outerShdw blurRad="38100" dist="38100" dir="2700000" algn="tl">
                    <a:srgbClr val="000000">
                      <a:alpha val="43137"/>
                    </a:srgbClr>
                  </a:outerShdw>
                </a:effectLst>
              </a:rPr>
              <a:t> derrière</a:t>
            </a:r>
            <a:endParaRPr lang="el-GR" sz="2800" b="1" dirty="0">
              <a:effectLst>
                <a:outerShdw blurRad="38100" dist="38100" dir="2700000" algn="tl">
                  <a:srgbClr val="000000">
                    <a:alpha val="43137"/>
                  </a:srgbClr>
                </a:outerShdw>
              </a:effectLst>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pic>
        <p:nvPicPr>
          <p:cNvPr id="21506" name="Picture 2" descr="https://encrypted-tbn2.gstatic.com/images?q=tbn:ANd9GcQPbwluWGz_Vf1ronWpHTMkZqq4pBx9HbSOig-fXW-1DRG2cOVY"/>
          <p:cNvPicPr>
            <a:picLocks noGrp="1" noChangeAspect="1" noChangeArrowheads="1"/>
          </p:cNvPicPr>
          <p:nvPr>
            <p:ph type="pic" idx="1"/>
          </p:nvPr>
        </p:nvPicPr>
        <p:blipFill>
          <a:blip r:embed="rId2" cstate="print"/>
          <a:srcRect l="3085" r="3085"/>
          <a:stretch>
            <a:fillRect/>
          </a:stretch>
        </p:blipFill>
        <p:spPr bwMode="auto">
          <a:xfrm>
            <a:off x="-63258" y="0"/>
            <a:ext cx="9207258" cy="6669359"/>
          </a:xfrm>
          <a:prstGeom prst="rect">
            <a:avLst/>
          </a:prstGeom>
          <a:noFill/>
        </p:spPr>
      </p:pic>
      <p:sp>
        <p:nvSpPr>
          <p:cNvPr id="4" name="Text Placeholder 3"/>
          <p:cNvSpPr>
            <a:spLocks noGrp="1"/>
          </p:cNvSpPr>
          <p:nvPr>
            <p:ph type="body" sz="half" idx="2"/>
          </p:nvPr>
        </p:nvSpPr>
        <p:spPr>
          <a:xfrm>
            <a:off x="1835696" y="5877272"/>
            <a:ext cx="5486400" cy="530352"/>
          </a:xfrm>
          <a:noFill/>
          <a:ln>
            <a:noFill/>
          </a:ln>
          <a:effectLst>
            <a:glow rad="228600">
              <a:schemeClr val="accent5">
                <a:satMod val="175000"/>
                <a:alpha val="40000"/>
              </a:schemeClr>
            </a:glow>
            <a:outerShdw blurRad="40000" dist="20000" dir="5400000" rotWithShape="0">
              <a:srgbClr val="000000">
                <a:alpha val="38000"/>
              </a:srgbClr>
            </a:outerShdw>
          </a:effectLst>
        </p:spPr>
        <p:style>
          <a:lnRef idx="1">
            <a:schemeClr val="dk1"/>
          </a:lnRef>
          <a:fillRef idx="2">
            <a:schemeClr val="dk1"/>
          </a:fillRef>
          <a:effectRef idx="1">
            <a:schemeClr val="dk1"/>
          </a:effectRef>
          <a:fontRef idx="minor">
            <a:schemeClr val="dk1"/>
          </a:fontRef>
        </p:style>
        <p:txBody>
          <a:bodyPr>
            <a:normAutofit/>
          </a:bodyPr>
          <a:lstStyle/>
          <a:p>
            <a:pPr algn="ctr"/>
            <a:r>
              <a:rPr lang="en-GB" sz="2800" b="1" dirty="0" err="1">
                <a:solidFill>
                  <a:schemeClr val="tx1">
                    <a:lumMod val="95000"/>
                  </a:schemeClr>
                </a:solidFill>
                <a:effectLst>
                  <a:outerShdw blurRad="38100" dist="38100" dir="2700000" algn="tl">
                    <a:srgbClr val="000000">
                      <a:alpha val="43137"/>
                    </a:srgbClr>
                  </a:outerShdw>
                </a:effectLst>
              </a:rPr>
              <a:t>Puis</a:t>
            </a:r>
            <a:r>
              <a:rPr lang="en-GB" sz="2800" b="1" dirty="0">
                <a:solidFill>
                  <a:schemeClr val="tx1">
                    <a:lumMod val="95000"/>
                  </a:schemeClr>
                </a:solidFill>
                <a:effectLst>
                  <a:outerShdw blurRad="38100" dist="38100" dir="2700000" algn="tl">
                    <a:srgbClr val="000000">
                      <a:alpha val="43137"/>
                    </a:srgbClr>
                  </a:outerShdw>
                </a:effectLst>
              </a:rPr>
              <a:t> le silence et </a:t>
            </a:r>
            <a:r>
              <a:rPr lang="en-GB" sz="2800" b="1" dirty="0" err="1">
                <a:solidFill>
                  <a:schemeClr val="tx1">
                    <a:lumMod val="95000"/>
                  </a:schemeClr>
                </a:solidFill>
                <a:effectLst>
                  <a:outerShdw blurRad="38100" dist="38100" dir="2700000" algn="tl">
                    <a:srgbClr val="000000">
                      <a:alpha val="43137"/>
                    </a:srgbClr>
                  </a:outerShdw>
                </a:effectLst>
              </a:rPr>
              <a:t>puis</a:t>
            </a:r>
            <a:r>
              <a:rPr lang="en-GB" sz="2800" b="1" dirty="0">
                <a:solidFill>
                  <a:schemeClr val="tx1">
                    <a:lumMod val="95000"/>
                  </a:schemeClr>
                </a:solidFill>
                <a:effectLst>
                  <a:outerShdw blurRad="38100" dist="38100" dir="2700000" algn="tl">
                    <a:srgbClr val="000000">
                      <a:alpha val="43137"/>
                    </a:srgbClr>
                  </a:outerShdw>
                </a:effectLst>
              </a:rPr>
              <a:t> </a:t>
            </a:r>
            <a:r>
              <a:rPr lang="en-GB" sz="2800" b="1" dirty="0" err="1" smtClean="0">
                <a:solidFill>
                  <a:schemeClr val="tx1">
                    <a:lumMod val="95000"/>
                  </a:schemeClr>
                </a:solidFill>
                <a:effectLst>
                  <a:outerShdw blurRad="38100" dist="38100" dir="2700000" algn="tl">
                    <a:srgbClr val="000000">
                      <a:alpha val="43137"/>
                    </a:srgbClr>
                  </a:outerShdw>
                </a:effectLst>
              </a:rPr>
              <a:t>voici</a:t>
            </a:r>
            <a:endParaRPr lang="en-GB" sz="2800" b="1" dirty="0" smtClean="0">
              <a:solidFill>
                <a:schemeClr val="tx1">
                  <a:lumMod val="95000"/>
                </a:schemeClr>
              </a:solidFill>
              <a:effectLst>
                <a:outerShdw blurRad="38100" dist="38100" dir="2700000" algn="tl">
                  <a:srgbClr val="000000">
                    <a:alpha val="43137"/>
                  </a:srgbClr>
                </a:outerShdw>
              </a:effectLst>
            </a:endParaRPr>
          </a:p>
          <a:p>
            <a:endParaRPr lang="el-GR" dirty="0"/>
          </a:p>
        </p:txBody>
      </p:sp>
    </p:spTree>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2">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1357</TotalTime>
  <Words>723</Words>
  <Application>Microsoft Office PowerPoint</Application>
  <PresentationFormat>Προβολή στην οθόνη (4:3)</PresentationFormat>
  <Paragraphs>61</Paragraphs>
  <Slides>47</Slides>
  <Notes>0</Notes>
  <HiddenSlides>1</HiddenSlides>
  <MMClips>1</MMClips>
  <ScaleCrop>false</ScaleCrop>
  <HeadingPairs>
    <vt:vector size="4" baseType="variant">
      <vt:variant>
        <vt:lpstr>Θέμα</vt:lpstr>
      </vt:variant>
      <vt:variant>
        <vt:i4>1</vt:i4>
      </vt:variant>
      <vt:variant>
        <vt:lpstr>Τίτλοι διαφανειών</vt:lpstr>
      </vt:variant>
      <vt:variant>
        <vt:i4>47</vt:i4>
      </vt:variant>
    </vt:vector>
  </HeadingPairs>
  <TitlesOfParts>
    <vt:vector size="48" baseType="lpstr">
      <vt:lpstr>Apex</vt:lpstr>
      <vt:lpstr>“Nous sommes deux” Projet de classe 2013-14 PROPOSÉ POUR E-TWINNING 2014-15</vt:lpstr>
      <vt:lpstr> </vt:lpstr>
      <vt:lpstr>Διαφάνεια 3</vt:lpstr>
      <vt:lpstr>Διαφάνεια 4</vt:lpstr>
      <vt:lpstr>Διαφάνεια 5</vt:lpstr>
      <vt:lpstr>Διαφάνεια 6</vt:lpstr>
      <vt:lpstr>Διαφάνεια 7</vt:lpstr>
      <vt:lpstr>Διαφάνεια 8</vt:lpstr>
      <vt:lpstr>Διαφάνεια 9</vt:lpstr>
      <vt:lpstr>Διαφάνεια 10</vt:lpstr>
      <vt:lpstr>Διαφάνεια 11</vt:lpstr>
      <vt:lpstr>Διαφάνεια 12</vt:lpstr>
      <vt:lpstr>Διαφάνεια 13</vt:lpstr>
      <vt:lpstr>Διαφάνεια 14</vt:lpstr>
      <vt:lpstr>Διαφάνεια 15</vt:lpstr>
      <vt:lpstr>Διαφάνεια 16</vt:lpstr>
      <vt:lpstr>Διαφάνεια 17</vt:lpstr>
      <vt:lpstr>Διαφάνεια 18</vt:lpstr>
      <vt:lpstr>Διαφάνεια 19</vt:lpstr>
      <vt:lpstr>Διαφάνεια 20</vt:lpstr>
      <vt:lpstr>Διαφάνεια 21</vt:lpstr>
      <vt:lpstr>Διαφάνεια 22</vt:lpstr>
      <vt:lpstr>Διαφάνεια 23</vt:lpstr>
      <vt:lpstr>Διαφάνεια 24</vt:lpstr>
      <vt:lpstr>Διαφάνεια 25</vt:lpstr>
      <vt:lpstr>Διαφάνεια 26</vt:lpstr>
      <vt:lpstr>Διαφάνεια 27</vt:lpstr>
      <vt:lpstr> Nous sommes deux, nous sommes trois, nous sommes mille et vingt et trois. </vt:lpstr>
      <vt:lpstr> Avec le temps, avec la pluie </vt:lpstr>
      <vt:lpstr>Avec le sang qui a seché </vt:lpstr>
      <vt:lpstr> Et la douleur qui vit en nous </vt:lpstr>
      <vt:lpstr>Qui nous transperce et qui nous cloue</vt:lpstr>
      <vt:lpstr>Διαφάνεια 33</vt:lpstr>
      <vt:lpstr>Διαφάνεια 34</vt:lpstr>
      <vt:lpstr>Georges Moustaki</vt:lpstr>
      <vt:lpstr>En 1958, le guitariste Henri Crolla lui présente Édith Piaf, pour laquelle il écrira une de ses chansons les plus connues, Milord.  Tout au long des années 1960, il se positionne comme un compositeur et parolier pour les grands noms de la chanson française comme  Yves Montand, Barbara et Serge Reggiani.  Il crée alors des chansons qui resteront parmi ses plus grands succès : Ma solitude, Joseph et Ma Liberté ou encore La Longue Dame brune.  En 1968, artiste engagé au moment des événements de mai 68, il écrit, compose et interprète Le Métèque, ballade romantique . C'est un grand succès international qui marque un nouveau début de sa carrière d'artiste.</vt:lpstr>
      <vt:lpstr>Διαφάνεια 37</vt:lpstr>
      <vt:lpstr>Mikis Theodorakis</vt:lpstr>
      <vt:lpstr>Διαφάνεια 39</vt:lpstr>
      <vt:lpstr>Διαφάνεια 40</vt:lpstr>
      <vt:lpstr>Διαφάνεια 41</vt:lpstr>
      <vt:lpstr>Διαφάνεια 42</vt:lpstr>
      <vt:lpstr>Διαφάνεια 43</vt:lpstr>
      <vt:lpstr>  Mikis Theodorakis  et  Georges Moustaki  </vt:lpstr>
      <vt:lpstr>Affiche  réalisée par les élèves   </vt:lpstr>
      <vt:lpstr>Affiche  réalisée par les élèves </vt:lpstr>
      <vt:lpstr>Réalisation: Les élèves de Γ1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Nous sommes deux</dc:title>
  <dc:creator>Evagelia</dc:creator>
  <cp:lastModifiedBy>user</cp:lastModifiedBy>
  <cp:revision>204</cp:revision>
  <dcterms:created xsi:type="dcterms:W3CDTF">2014-04-21T19:44:54Z</dcterms:created>
  <dcterms:modified xsi:type="dcterms:W3CDTF">2017-06-30T07:37:44Z</dcterms:modified>
</cp:coreProperties>
</file>